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351" r:id="rId6"/>
    <p:sldId id="323" r:id="rId7"/>
    <p:sldId id="345" r:id="rId8"/>
    <p:sldId id="311" r:id="rId9"/>
    <p:sldId id="324" r:id="rId10"/>
    <p:sldId id="325" r:id="rId11"/>
    <p:sldId id="326" r:id="rId12"/>
    <p:sldId id="340" r:id="rId13"/>
    <p:sldId id="331" r:id="rId14"/>
    <p:sldId id="359" r:id="rId15"/>
    <p:sldId id="332" r:id="rId16"/>
    <p:sldId id="333" r:id="rId17"/>
    <p:sldId id="358" r:id="rId18"/>
    <p:sldId id="335" r:id="rId19"/>
    <p:sldId id="334" r:id="rId20"/>
    <p:sldId id="336" r:id="rId21"/>
    <p:sldId id="357" r:id="rId22"/>
    <p:sldId id="320" r:id="rId23"/>
    <p:sldId id="343" r:id="rId24"/>
    <p:sldId id="360" r:id="rId25"/>
    <p:sldId id="342" r:id="rId26"/>
    <p:sldId id="328" r:id="rId27"/>
    <p:sldId id="329" r:id="rId28"/>
    <p:sldId id="330" r:id="rId29"/>
    <p:sldId id="350" r:id="rId30"/>
    <p:sldId id="344" r:id="rId31"/>
    <p:sldId id="338" r:id="rId32"/>
    <p:sldId id="352" r:id="rId33"/>
    <p:sldId id="339" r:id="rId34"/>
    <p:sldId id="354" r:id="rId35"/>
    <p:sldId id="355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verley Allen" initials="BA" lastIdx="2" clrIdx="0">
    <p:extLst>
      <p:ext uri="{19B8F6BF-5375-455C-9EA6-DF929625EA0E}">
        <p15:presenceInfo xmlns:p15="http://schemas.microsoft.com/office/powerpoint/2012/main" userId="S-1-5-21-497472960-4190691864-3839655171-1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9" autoAdjust="0"/>
    <p:restoredTop sz="88722" autoAdjust="0"/>
  </p:normalViewPr>
  <p:slideViewPr>
    <p:cSldViewPr>
      <p:cViewPr>
        <p:scale>
          <a:sx n="80" d="100"/>
          <a:sy n="80" d="100"/>
        </p:scale>
        <p:origin x="612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214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BE88E-D213-4321-BE73-2CD7CCD3030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8029FC-70FB-46C6-AA8D-721C5E17CAEA}">
      <dgm:prSet phldrT="[Text]" custT="1"/>
      <dgm:spPr/>
      <dgm:t>
        <a:bodyPr/>
        <a:lstStyle/>
        <a:p>
          <a:r>
            <a:rPr lang="en-GB" sz="2400" dirty="0"/>
            <a:t>Complaints about private health care </a:t>
          </a:r>
        </a:p>
        <a:p>
          <a:r>
            <a:rPr lang="en-GB" sz="2400" dirty="0" err="1"/>
            <a:t>Cwynion</a:t>
          </a:r>
          <a:r>
            <a:rPr lang="en-GB" sz="2400" dirty="0"/>
            <a:t> am </a:t>
          </a:r>
          <a:r>
            <a:rPr lang="en-GB" sz="2400" dirty="0" err="1"/>
            <a:t>ofal</a:t>
          </a:r>
          <a:r>
            <a:rPr lang="en-GB" sz="2400" dirty="0"/>
            <a:t> iechyd </a:t>
          </a:r>
          <a:r>
            <a:rPr lang="en-GB" sz="2400" dirty="0" err="1"/>
            <a:t>preifat</a:t>
          </a:r>
          <a:endParaRPr lang="en-GB" sz="2400" dirty="0"/>
        </a:p>
      </dgm:t>
    </dgm:pt>
    <dgm:pt modelId="{6E06F972-9738-459B-B589-76CE070DD571}" type="parTrans" cxnId="{20D4ADE8-FD85-43AB-92C6-C0C42D38852A}">
      <dgm:prSet/>
      <dgm:spPr/>
      <dgm:t>
        <a:bodyPr/>
        <a:lstStyle/>
        <a:p>
          <a:endParaRPr lang="en-GB"/>
        </a:p>
      </dgm:t>
    </dgm:pt>
    <dgm:pt modelId="{2C946583-78DF-49FA-BC14-C0604E1B6190}" type="sibTrans" cxnId="{20D4ADE8-FD85-43AB-92C6-C0C42D38852A}">
      <dgm:prSet/>
      <dgm:spPr/>
      <dgm:t>
        <a:bodyPr/>
        <a:lstStyle/>
        <a:p>
          <a:endParaRPr lang="en-GB"/>
        </a:p>
      </dgm:t>
    </dgm:pt>
    <dgm:pt modelId="{02109F19-0102-4123-A114-25D1195B34B4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dirty="0"/>
            <a:t>Must include an element of NHS treatment</a:t>
          </a:r>
        </a:p>
        <a:p>
          <a:pPr>
            <a:buNone/>
          </a:pPr>
          <a:r>
            <a:rPr lang="en-GB" dirty="0" err="1"/>
            <a:t>Rhaid</a:t>
          </a:r>
          <a:r>
            <a:rPr lang="en-GB" dirty="0"/>
            <a:t> </a:t>
          </a:r>
          <a:r>
            <a:rPr lang="en-GB" dirty="0" err="1"/>
            <a:t>cynnwys</a:t>
          </a:r>
          <a:r>
            <a:rPr lang="en-GB" dirty="0"/>
            <a:t> </a:t>
          </a:r>
          <a:r>
            <a:rPr lang="en-GB" dirty="0" err="1"/>
            <a:t>elfen</a:t>
          </a:r>
          <a:r>
            <a:rPr lang="en-GB" dirty="0"/>
            <a:t> o </a:t>
          </a:r>
          <a:r>
            <a:rPr lang="en-GB" dirty="0" err="1"/>
            <a:t>driniaeth</a:t>
          </a:r>
          <a:r>
            <a:rPr lang="en-GB" dirty="0"/>
            <a:t> GIG</a:t>
          </a:r>
        </a:p>
      </dgm:t>
    </dgm:pt>
    <dgm:pt modelId="{13E6D284-EE85-4D02-9C2E-04A33BB12D73}" type="parTrans" cxnId="{579505CD-2541-4F50-8FEE-163ABCC4D5F5}">
      <dgm:prSet/>
      <dgm:spPr/>
      <dgm:t>
        <a:bodyPr/>
        <a:lstStyle/>
        <a:p>
          <a:endParaRPr lang="en-GB"/>
        </a:p>
      </dgm:t>
    </dgm:pt>
    <dgm:pt modelId="{62F29CB2-0170-42A3-BEFE-C6C1DCEB6594}" type="sibTrans" cxnId="{579505CD-2541-4F50-8FEE-163ABCC4D5F5}">
      <dgm:prSet/>
      <dgm:spPr/>
      <dgm:t>
        <a:bodyPr/>
        <a:lstStyle/>
        <a:p>
          <a:endParaRPr lang="en-GB"/>
        </a:p>
      </dgm:t>
    </dgm:pt>
    <dgm:pt modelId="{C836EEED-F52C-4242-A103-F0BE26285D8C}">
      <dgm:prSet phldrT="[Text]"/>
      <dgm:spPr/>
      <dgm:t>
        <a:bodyPr/>
        <a:lstStyle/>
        <a:p>
          <a:r>
            <a:rPr lang="en-GB" dirty="0"/>
            <a:t>It would be difficult to investigate the NHS care without considering the private care</a:t>
          </a:r>
        </a:p>
        <a:p>
          <a:r>
            <a:rPr lang="en-GB" dirty="0" err="1"/>
            <a:t>Byddai’n</a:t>
          </a:r>
          <a:r>
            <a:rPr lang="en-GB" dirty="0"/>
            <a:t> </a:t>
          </a:r>
          <a:r>
            <a:rPr lang="en-GB" dirty="0" err="1"/>
            <a:t>anodd</a:t>
          </a:r>
          <a:r>
            <a:rPr lang="en-GB" dirty="0"/>
            <a:t> </a:t>
          </a:r>
          <a:r>
            <a:rPr lang="en-GB" dirty="0" err="1"/>
            <a:t>ymchwilio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ofal</a:t>
          </a:r>
          <a:r>
            <a:rPr lang="en-GB" dirty="0"/>
            <a:t> y GIG </a:t>
          </a:r>
          <a:r>
            <a:rPr lang="en-GB" dirty="0" err="1"/>
            <a:t>heb</a:t>
          </a:r>
          <a:r>
            <a:rPr lang="en-GB" dirty="0"/>
            <a:t> </a:t>
          </a:r>
          <a:r>
            <a:rPr lang="en-GB" dirty="0" err="1"/>
            <a:t>ystyried</a:t>
          </a:r>
          <a:r>
            <a:rPr lang="en-GB" dirty="0"/>
            <a:t> y </a:t>
          </a:r>
          <a:r>
            <a:rPr lang="en-GB" dirty="0" err="1"/>
            <a:t>gofal</a:t>
          </a:r>
          <a:r>
            <a:rPr lang="en-GB" dirty="0"/>
            <a:t> </a:t>
          </a:r>
          <a:r>
            <a:rPr lang="en-GB" dirty="0" err="1"/>
            <a:t>preifat</a:t>
          </a:r>
          <a:endParaRPr lang="en-GB" dirty="0"/>
        </a:p>
        <a:p>
          <a:endParaRPr lang="en-GB" dirty="0"/>
        </a:p>
        <a:p>
          <a:endParaRPr lang="en-GB" dirty="0"/>
        </a:p>
      </dgm:t>
    </dgm:pt>
    <dgm:pt modelId="{4CE0F0E2-82A6-4234-8847-DBCFDE0E8CF6}" type="parTrans" cxnId="{D0970410-1B90-4982-B62E-EE5B01787788}">
      <dgm:prSet/>
      <dgm:spPr/>
      <dgm:t>
        <a:bodyPr/>
        <a:lstStyle/>
        <a:p>
          <a:endParaRPr lang="en-GB"/>
        </a:p>
      </dgm:t>
    </dgm:pt>
    <dgm:pt modelId="{17933B10-2BEF-46BA-AFC4-2D3896EE248D}" type="sibTrans" cxnId="{D0970410-1B90-4982-B62E-EE5B01787788}">
      <dgm:prSet/>
      <dgm:spPr/>
      <dgm:t>
        <a:bodyPr/>
        <a:lstStyle/>
        <a:p>
          <a:endParaRPr lang="en-GB"/>
        </a:p>
      </dgm:t>
    </dgm:pt>
    <dgm:pt modelId="{BD0D8E02-EF91-4D9C-8F1D-6708192E5BF7}">
      <dgm:prSet phldrT="[Text]"/>
      <dgm:spPr/>
      <dgm:t>
        <a:bodyPr/>
        <a:lstStyle/>
        <a:p>
          <a:r>
            <a:rPr lang="en-GB" dirty="0"/>
            <a:t>The complainant paid for private treatment</a:t>
          </a:r>
        </a:p>
        <a:p>
          <a:r>
            <a:rPr lang="en-GB" dirty="0" err="1"/>
            <a:t>Talodd</a:t>
          </a:r>
          <a:r>
            <a:rPr lang="en-GB" dirty="0"/>
            <a:t> </a:t>
          </a:r>
          <a:r>
            <a:rPr lang="en-GB" dirty="0" err="1"/>
            <a:t>yr</a:t>
          </a:r>
          <a:r>
            <a:rPr lang="en-GB" dirty="0"/>
            <a:t> </a:t>
          </a:r>
          <a:r>
            <a:rPr lang="en-GB" dirty="0" err="1"/>
            <a:t>achwynydd</a:t>
          </a:r>
          <a:r>
            <a:rPr lang="en-GB" dirty="0"/>
            <a:t> am </a:t>
          </a:r>
          <a:r>
            <a:rPr lang="en-GB" dirty="0" err="1"/>
            <a:t>driniaeth</a:t>
          </a:r>
          <a:r>
            <a:rPr lang="en-GB" dirty="0"/>
            <a:t> </a:t>
          </a:r>
          <a:r>
            <a:rPr lang="en-GB" dirty="0" err="1"/>
            <a:t>breifat</a:t>
          </a:r>
          <a:endParaRPr lang="en-GB" dirty="0"/>
        </a:p>
      </dgm:t>
    </dgm:pt>
    <dgm:pt modelId="{8C46811D-3A5C-48AB-A683-5197278B6812}" type="parTrans" cxnId="{F3767453-40C9-4C7F-9062-CF83B970F08F}">
      <dgm:prSet/>
      <dgm:spPr/>
      <dgm:t>
        <a:bodyPr/>
        <a:lstStyle/>
        <a:p>
          <a:endParaRPr lang="en-GB"/>
        </a:p>
      </dgm:t>
    </dgm:pt>
    <dgm:pt modelId="{A72543A9-F7B9-4F03-844E-3A50FDC9D6B1}" type="sibTrans" cxnId="{F3767453-40C9-4C7F-9062-CF83B970F08F}">
      <dgm:prSet/>
      <dgm:spPr/>
      <dgm:t>
        <a:bodyPr/>
        <a:lstStyle/>
        <a:p>
          <a:endParaRPr lang="en-GB"/>
        </a:p>
      </dgm:t>
    </dgm:pt>
    <dgm:pt modelId="{7BEFFF64-D414-4320-8D41-6DCE40ACA7C0}" type="pres">
      <dgm:prSet presAssocID="{5BEBE88E-D213-4321-BE73-2CD7CCD303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3520BC-B88E-4D98-8FA6-D2D5D9094AA1}" type="pres">
      <dgm:prSet presAssocID="{5D8029FC-70FB-46C6-AA8D-721C5E17CAEA}" presName="centerShape" presStyleLbl="node0" presStyleIdx="0" presStyleCnt="1" custScaleX="337594" custLinFactNeighborY="-354"/>
      <dgm:spPr/>
    </dgm:pt>
    <dgm:pt modelId="{1072FD5B-0D6A-44CF-B98B-60647DE8BCDF}" type="pres">
      <dgm:prSet presAssocID="{13E6D284-EE85-4D02-9C2E-04A33BB12D73}" presName="parTrans" presStyleLbl="bgSibTrans2D1" presStyleIdx="0" presStyleCnt="3"/>
      <dgm:spPr/>
    </dgm:pt>
    <dgm:pt modelId="{885BDB91-7E83-4914-BC8A-19531BDDB6A1}" type="pres">
      <dgm:prSet presAssocID="{02109F19-0102-4123-A114-25D1195B34B4}" presName="node" presStyleLbl="node1" presStyleIdx="0" presStyleCnt="3" custScaleX="123770" custScaleY="148300" custRadScaleRad="155156" custRadScaleInc="2127">
        <dgm:presLayoutVars>
          <dgm:bulletEnabled val="1"/>
        </dgm:presLayoutVars>
      </dgm:prSet>
      <dgm:spPr/>
    </dgm:pt>
    <dgm:pt modelId="{6D4D7964-E193-42AF-90E8-D851E60F4B27}" type="pres">
      <dgm:prSet presAssocID="{4CE0F0E2-82A6-4234-8847-DBCFDE0E8CF6}" presName="parTrans" presStyleLbl="bgSibTrans2D1" presStyleIdx="1" presStyleCnt="3"/>
      <dgm:spPr/>
    </dgm:pt>
    <dgm:pt modelId="{4F243D2B-07AA-4AF4-81F3-7B53C64AF6F6}" type="pres">
      <dgm:prSet presAssocID="{C836EEED-F52C-4242-A103-F0BE26285D8C}" presName="node" presStyleLbl="node1" presStyleIdx="1" presStyleCnt="3" custScaleX="128535" custScaleY="147748" custRadScaleRad="101139" custRadScaleInc="0">
        <dgm:presLayoutVars>
          <dgm:bulletEnabled val="1"/>
        </dgm:presLayoutVars>
      </dgm:prSet>
      <dgm:spPr/>
    </dgm:pt>
    <dgm:pt modelId="{57FA5DFD-B4A2-4E85-806E-CAACD10B84C7}" type="pres">
      <dgm:prSet presAssocID="{8C46811D-3A5C-48AB-A683-5197278B6812}" presName="parTrans" presStyleLbl="bgSibTrans2D1" presStyleIdx="2" presStyleCnt="3"/>
      <dgm:spPr/>
    </dgm:pt>
    <dgm:pt modelId="{2E8EA9A6-440F-424F-BF67-B21210A537A8}" type="pres">
      <dgm:prSet presAssocID="{BD0D8E02-EF91-4D9C-8F1D-6708192E5BF7}" presName="node" presStyleLbl="node1" presStyleIdx="2" presStyleCnt="3" custScaleX="127912" custScaleY="164632" custRadScaleRad="150878" custRadScaleInc="-3447">
        <dgm:presLayoutVars>
          <dgm:bulletEnabled val="1"/>
        </dgm:presLayoutVars>
      </dgm:prSet>
      <dgm:spPr/>
    </dgm:pt>
  </dgm:ptLst>
  <dgm:cxnLst>
    <dgm:cxn modelId="{9E414300-E3C2-47F4-AAAE-DC9C52C0EAFE}" type="presOf" srcId="{BD0D8E02-EF91-4D9C-8F1D-6708192E5BF7}" destId="{2E8EA9A6-440F-424F-BF67-B21210A537A8}" srcOrd="0" destOrd="0" presId="urn:microsoft.com/office/officeart/2005/8/layout/radial4"/>
    <dgm:cxn modelId="{D0970410-1B90-4982-B62E-EE5B01787788}" srcId="{5D8029FC-70FB-46C6-AA8D-721C5E17CAEA}" destId="{C836EEED-F52C-4242-A103-F0BE26285D8C}" srcOrd="1" destOrd="0" parTransId="{4CE0F0E2-82A6-4234-8847-DBCFDE0E8CF6}" sibTransId="{17933B10-2BEF-46BA-AFC4-2D3896EE248D}"/>
    <dgm:cxn modelId="{397F2034-166C-49E7-B2C2-6A5B88B33A29}" type="presOf" srcId="{4CE0F0E2-82A6-4234-8847-DBCFDE0E8CF6}" destId="{6D4D7964-E193-42AF-90E8-D851E60F4B27}" srcOrd="0" destOrd="0" presId="urn:microsoft.com/office/officeart/2005/8/layout/radial4"/>
    <dgm:cxn modelId="{01B16138-CC54-4E6D-8758-AC4BD9BEF1A4}" type="presOf" srcId="{02109F19-0102-4123-A114-25D1195B34B4}" destId="{885BDB91-7E83-4914-BC8A-19531BDDB6A1}" srcOrd="0" destOrd="0" presId="urn:microsoft.com/office/officeart/2005/8/layout/radial4"/>
    <dgm:cxn modelId="{F3767453-40C9-4C7F-9062-CF83B970F08F}" srcId="{5D8029FC-70FB-46C6-AA8D-721C5E17CAEA}" destId="{BD0D8E02-EF91-4D9C-8F1D-6708192E5BF7}" srcOrd="2" destOrd="0" parTransId="{8C46811D-3A5C-48AB-A683-5197278B6812}" sibTransId="{A72543A9-F7B9-4F03-844E-3A50FDC9D6B1}"/>
    <dgm:cxn modelId="{065AD57E-5CD1-4CE3-B4AA-70D515F8772B}" type="presOf" srcId="{5D8029FC-70FB-46C6-AA8D-721C5E17CAEA}" destId="{BA3520BC-B88E-4D98-8FA6-D2D5D9094AA1}" srcOrd="0" destOrd="0" presId="urn:microsoft.com/office/officeart/2005/8/layout/radial4"/>
    <dgm:cxn modelId="{08AAA48E-AA59-40A3-857E-AE92380DE04B}" type="presOf" srcId="{13E6D284-EE85-4D02-9C2E-04A33BB12D73}" destId="{1072FD5B-0D6A-44CF-B98B-60647DE8BCDF}" srcOrd="0" destOrd="0" presId="urn:microsoft.com/office/officeart/2005/8/layout/radial4"/>
    <dgm:cxn modelId="{34F65693-40C8-4CCF-8C75-772B5747F0D6}" type="presOf" srcId="{5BEBE88E-D213-4321-BE73-2CD7CCD3030B}" destId="{7BEFFF64-D414-4320-8D41-6DCE40ACA7C0}" srcOrd="0" destOrd="0" presId="urn:microsoft.com/office/officeart/2005/8/layout/radial4"/>
    <dgm:cxn modelId="{579505CD-2541-4F50-8FEE-163ABCC4D5F5}" srcId="{5D8029FC-70FB-46C6-AA8D-721C5E17CAEA}" destId="{02109F19-0102-4123-A114-25D1195B34B4}" srcOrd="0" destOrd="0" parTransId="{13E6D284-EE85-4D02-9C2E-04A33BB12D73}" sibTransId="{62F29CB2-0170-42A3-BEFE-C6C1DCEB6594}"/>
    <dgm:cxn modelId="{78F568DA-8FAD-4CEA-AF7B-ED509E6C49B1}" type="presOf" srcId="{8C46811D-3A5C-48AB-A683-5197278B6812}" destId="{57FA5DFD-B4A2-4E85-806E-CAACD10B84C7}" srcOrd="0" destOrd="0" presId="urn:microsoft.com/office/officeart/2005/8/layout/radial4"/>
    <dgm:cxn modelId="{20D4ADE8-FD85-43AB-92C6-C0C42D38852A}" srcId="{5BEBE88E-D213-4321-BE73-2CD7CCD3030B}" destId="{5D8029FC-70FB-46C6-AA8D-721C5E17CAEA}" srcOrd="0" destOrd="0" parTransId="{6E06F972-9738-459B-B589-76CE070DD571}" sibTransId="{2C946583-78DF-49FA-BC14-C0604E1B6190}"/>
    <dgm:cxn modelId="{CAA9B9ED-1B6B-4646-841F-CB73CA179306}" type="presOf" srcId="{C836EEED-F52C-4242-A103-F0BE26285D8C}" destId="{4F243D2B-07AA-4AF4-81F3-7B53C64AF6F6}" srcOrd="0" destOrd="0" presId="urn:microsoft.com/office/officeart/2005/8/layout/radial4"/>
    <dgm:cxn modelId="{69F98DE8-D8C4-42FC-9B0D-BCF5D332C266}" type="presParOf" srcId="{7BEFFF64-D414-4320-8D41-6DCE40ACA7C0}" destId="{BA3520BC-B88E-4D98-8FA6-D2D5D9094AA1}" srcOrd="0" destOrd="0" presId="urn:microsoft.com/office/officeart/2005/8/layout/radial4"/>
    <dgm:cxn modelId="{81F5F405-8BCB-437C-B2A6-7E0EA5B973F4}" type="presParOf" srcId="{7BEFFF64-D414-4320-8D41-6DCE40ACA7C0}" destId="{1072FD5B-0D6A-44CF-B98B-60647DE8BCDF}" srcOrd="1" destOrd="0" presId="urn:microsoft.com/office/officeart/2005/8/layout/radial4"/>
    <dgm:cxn modelId="{5CA95440-BC7C-4DB4-BA88-11682F5CA4A5}" type="presParOf" srcId="{7BEFFF64-D414-4320-8D41-6DCE40ACA7C0}" destId="{885BDB91-7E83-4914-BC8A-19531BDDB6A1}" srcOrd="2" destOrd="0" presId="urn:microsoft.com/office/officeart/2005/8/layout/radial4"/>
    <dgm:cxn modelId="{12C9C057-8160-445A-A8AF-CEE70F0F4C78}" type="presParOf" srcId="{7BEFFF64-D414-4320-8D41-6DCE40ACA7C0}" destId="{6D4D7964-E193-42AF-90E8-D851E60F4B27}" srcOrd="3" destOrd="0" presId="urn:microsoft.com/office/officeart/2005/8/layout/radial4"/>
    <dgm:cxn modelId="{C7337E31-A1F4-41B0-A547-97D769043AEE}" type="presParOf" srcId="{7BEFFF64-D414-4320-8D41-6DCE40ACA7C0}" destId="{4F243D2B-07AA-4AF4-81F3-7B53C64AF6F6}" srcOrd="4" destOrd="0" presId="urn:microsoft.com/office/officeart/2005/8/layout/radial4"/>
    <dgm:cxn modelId="{8F2A91B6-F55A-4FE0-B9FB-4B0AC8EC2E6B}" type="presParOf" srcId="{7BEFFF64-D414-4320-8D41-6DCE40ACA7C0}" destId="{57FA5DFD-B4A2-4E85-806E-CAACD10B84C7}" srcOrd="5" destOrd="0" presId="urn:microsoft.com/office/officeart/2005/8/layout/radial4"/>
    <dgm:cxn modelId="{49337AD2-31BD-4319-B193-451D31256FFA}" type="presParOf" srcId="{7BEFFF64-D414-4320-8D41-6DCE40ACA7C0}" destId="{2E8EA9A6-440F-424F-BF67-B21210A537A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2EB57-260C-48D2-8B5F-6B9A1F95748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4A1566-0E6B-46DB-9B91-F50AE6BCB4A6}">
      <dgm:prSet phldrT="[Text]"/>
      <dgm:spPr/>
      <dgm:t>
        <a:bodyPr/>
        <a:lstStyle/>
        <a:p>
          <a:r>
            <a:rPr lang="en-GB" dirty="0"/>
            <a:t>Own Initiative Investigation</a:t>
          </a:r>
        </a:p>
        <a:p>
          <a:r>
            <a:rPr lang="cy-GB" b="0" dirty="0"/>
            <a:t>Ymchwilio ar ei liwt ei hun</a:t>
          </a:r>
          <a:endParaRPr lang="en-GB" b="0" dirty="0"/>
        </a:p>
      </dgm:t>
    </dgm:pt>
    <dgm:pt modelId="{B6E88AF2-1951-4970-8EF2-2E3ED7C3C694}" type="parTrans" cxnId="{4D7E0A5F-7FA9-46BC-8F24-200571A056CB}">
      <dgm:prSet/>
      <dgm:spPr/>
      <dgm:t>
        <a:bodyPr/>
        <a:lstStyle/>
        <a:p>
          <a:endParaRPr lang="en-GB"/>
        </a:p>
      </dgm:t>
    </dgm:pt>
    <dgm:pt modelId="{219B59B4-9F76-4D01-B12B-2B6EFB297640}" type="sibTrans" cxnId="{4D7E0A5F-7FA9-46BC-8F24-200571A056CB}">
      <dgm:prSet/>
      <dgm:spPr/>
      <dgm:t>
        <a:bodyPr/>
        <a:lstStyle/>
        <a:p>
          <a:endParaRPr lang="en-GB"/>
        </a:p>
      </dgm:t>
    </dgm:pt>
    <dgm:pt modelId="{CC4877F9-249A-4D16-A577-3B8DB8428C6B}">
      <dgm:prSet phldrT="[Text]"/>
      <dgm:spPr/>
      <dgm:t>
        <a:bodyPr/>
        <a:lstStyle/>
        <a:p>
          <a:r>
            <a:rPr lang="en-GB" dirty="0" err="1"/>
            <a:t>Whistleblowers</a:t>
          </a:r>
          <a:endParaRPr lang="en-GB" dirty="0"/>
        </a:p>
        <a:p>
          <a:r>
            <a:rPr lang="cy-GB" b="0" dirty="0"/>
            <a:t>Chwythwr chwiban</a:t>
          </a:r>
          <a:endParaRPr lang="en-GB" dirty="0"/>
        </a:p>
      </dgm:t>
    </dgm:pt>
    <dgm:pt modelId="{94799A82-7884-4427-8018-E6075CB3E926}" type="parTrans" cxnId="{4AEDE2E6-25EB-4FFC-BFDD-42DA6609F411}">
      <dgm:prSet/>
      <dgm:spPr/>
      <dgm:t>
        <a:bodyPr/>
        <a:lstStyle/>
        <a:p>
          <a:endParaRPr lang="en-GB"/>
        </a:p>
      </dgm:t>
    </dgm:pt>
    <dgm:pt modelId="{133957DF-C624-4D11-9550-EFBA21A188EF}" type="sibTrans" cxnId="{4AEDE2E6-25EB-4FFC-BFDD-42DA6609F411}">
      <dgm:prSet/>
      <dgm:spPr/>
      <dgm:t>
        <a:bodyPr/>
        <a:lstStyle/>
        <a:p>
          <a:endParaRPr lang="en-GB"/>
        </a:p>
      </dgm:t>
    </dgm:pt>
    <dgm:pt modelId="{7540CB6A-A4AE-491C-9A88-576CB0BC967A}">
      <dgm:prSet phldrT="[Text]"/>
      <dgm:spPr/>
      <dgm:t>
        <a:bodyPr/>
        <a:lstStyle/>
        <a:p>
          <a:r>
            <a:rPr lang="en-GB" dirty="0"/>
            <a:t>Anonymous complaints</a:t>
          </a:r>
        </a:p>
        <a:p>
          <a:r>
            <a:rPr lang="cy-GB" b="0" dirty="0"/>
            <a:t>Cwynion dienw</a:t>
          </a:r>
          <a:endParaRPr lang="en-GB" dirty="0"/>
        </a:p>
      </dgm:t>
    </dgm:pt>
    <dgm:pt modelId="{D2744B59-6293-43FF-B8BA-02FB5AF60AB7}" type="parTrans" cxnId="{4A8FF60C-5F01-41F5-AA55-E294CD5EED22}">
      <dgm:prSet/>
      <dgm:spPr/>
      <dgm:t>
        <a:bodyPr/>
        <a:lstStyle/>
        <a:p>
          <a:endParaRPr lang="en-GB"/>
        </a:p>
      </dgm:t>
    </dgm:pt>
    <dgm:pt modelId="{8DEF5E2F-B4E3-41B8-89C2-D8B06A563193}" type="sibTrans" cxnId="{4A8FF60C-5F01-41F5-AA55-E294CD5EED22}">
      <dgm:prSet/>
      <dgm:spPr/>
      <dgm:t>
        <a:bodyPr/>
        <a:lstStyle/>
        <a:p>
          <a:endParaRPr lang="en-GB"/>
        </a:p>
      </dgm:t>
    </dgm:pt>
    <dgm:pt modelId="{DC5B28BA-801A-4F88-B0FB-B93BDD4693AA}">
      <dgm:prSet phldrT="[Text]"/>
      <dgm:spPr/>
      <dgm:t>
        <a:bodyPr/>
        <a:lstStyle/>
        <a:p>
          <a:r>
            <a:rPr lang="en-GB" dirty="0"/>
            <a:t>PSOW Investigations and intelligence</a:t>
          </a:r>
        </a:p>
        <a:p>
          <a:r>
            <a:rPr lang="cy-GB" b="0" dirty="0"/>
            <a:t>Ymchwiliadau a chudd-wybodaeth OGCC</a:t>
          </a:r>
          <a:endParaRPr lang="en-GB" dirty="0"/>
        </a:p>
      </dgm:t>
    </dgm:pt>
    <dgm:pt modelId="{2D61D9F4-40DC-4C2A-8E87-FF52835B5B42}" type="parTrans" cxnId="{892F6369-9981-4C16-A64A-5763C3329749}">
      <dgm:prSet/>
      <dgm:spPr/>
      <dgm:t>
        <a:bodyPr/>
        <a:lstStyle/>
        <a:p>
          <a:endParaRPr lang="en-GB"/>
        </a:p>
      </dgm:t>
    </dgm:pt>
    <dgm:pt modelId="{75E93941-EFDE-4D6E-BAEC-97CD281E560B}" type="sibTrans" cxnId="{892F6369-9981-4C16-A64A-5763C3329749}">
      <dgm:prSet/>
      <dgm:spPr/>
      <dgm:t>
        <a:bodyPr/>
        <a:lstStyle/>
        <a:p>
          <a:endParaRPr lang="en-GB"/>
        </a:p>
      </dgm:t>
    </dgm:pt>
    <dgm:pt modelId="{9C4E4764-44FE-4BF6-800B-877CD82E1A4A}">
      <dgm:prSet phldrT="[Text]"/>
      <dgm:spPr/>
      <dgm:t>
        <a:bodyPr/>
        <a:lstStyle/>
        <a:p>
          <a:r>
            <a:rPr lang="en-GB" dirty="0"/>
            <a:t>Third </a:t>
          </a:r>
          <a:r>
            <a:rPr lang="en-GB" dirty="0" err="1"/>
            <a:t>Partes</a:t>
          </a:r>
          <a:r>
            <a:rPr lang="en-GB" dirty="0"/>
            <a:t>: regulatory bodies, service user groups, MP/AMs</a:t>
          </a:r>
        </a:p>
        <a:p>
          <a:r>
            <a:rPr lang="cy-GB" b="0" dirty="0"/>
            <a:t>Trydydd Partïon: cyrff rheoleiddio, grwpiau defnyddwyr gwasanaeth, AS / AC</a:t>
          </a:r>
          <a:endParaRPr lang="en-GB" dirty="0"/>
        </a:p>
      </dgm:t>
    </dgm:pt>
    <dgm:pt modelId="{4503EE30-0813-46F1-8227-DF79766C798B}" type="parTrans" cxnId="{38D1D643-7BEC-4099-ADD1-BA2F024BA157}">
      <dgm:prSet/>
      <dgm:spPr/>
      <dgm:t>
        <a:bodyPr/>
        <a:lstStyle/>
        <a:p>
          <a:endParaRPr lang="en-GB"/>
        </a:p>
      </dgm:t>
    </dgm:pt>
    <dgm:pt modelId="{FD5D7CEF-E191-4576-9B7F-E4DB718F0471}" type="sibTrans" cxnId="{38D1D643-7BEC-4099-ADD1-BA2F024BA157}">
      <dgm:prSet/>
      <dgm:spPr/>
      <dgm:t>
        <a:bodyPr/>
        <a:lstStyle/>
        <a:p>
          <a:endParaRPr lang="en-GB"/>
        </a:p>
      </dgm:t>
    </dgm:pt>
    <dgm:pt modelId="{145AC416-7D67-403E-9AA0-8765A0D56135}">
      <dgm:prSet phldrT="[Text]"/>
      <dgm:spPr/>
      <dgm:t>
        <a:bodyPr/>
        <a:lstStyle/>
        <a:p>
          <a:r>
            <a:rPr lang="en-GB" dirty="0"/>
            <a:t>Concerns about whole or part of a sector of public service</a:t>
          </a:r>
        </a:p>
        <a:p>
          <a:r>
            <a:rPr lang="cy-GB" b="0" dirty="0"/>
            <a:t>Pryderon am sector gwasanaeth cyhoeddus cyfan neu ran ohono</a:t>
          </a:r>
          <a:endParaRPr lang="en-GB" dirty="0"/>
        </a:p>
      </dgm:t>
    </dgm:pt>
    <dgm:pt modelId="{5F6674D0-9BA8-4FFF-9A13-20DF9E5E4BD2}" type="parTrans" cxnId="{5DD2D26D-FC0C-472C-926D-31ED6FE4EA98}">
      <dgm:prSet/>
      <dgm:spPr/>
      <dgm:t>
        <a:bodyPr/>
        <a:lstStyle/>
        <a:p>
          <a:endParaRPr lang="en-GB"/>
        </a:p>
      </dgm:t>
    </dgm:pt>
    <dgm:pt modelId="{A7F7B9FB-4C39-44B7-B80D-53BB1FFFAB61}" type="sibTrans" cxnId="{5DD2D26D-FC0C-472C-926D-31ED6FE4EA98}">
      <dgm:prSet/>
      <dgm:spPr/>
      <dgm:t>
        <a:bodyPr/>
        <a:lstStyle/>
        <a:p>
          <a:endParaRPr lang="en-GB"/>
        </a:p>
      </dgm:t>
    </dgm:pt>
    <dgm:pt modelId="{418C2B69-65C6-4540-A549-CD37DA8A4A8A}">
      <dgm:prSet phldrT="[Text]"/>
      <dgm:spPr/>
      <dgm:t>
        <a:bodyPr/>
        <a:lstStyle/>
        <a:p>
          <a:r>
            <a:rPr lang="en-GB" dirty="0"/>
            <a:t>Actions of other bodies in same sector or service</a:t>
          </a:r>
        </a:p>
        <a:p>
          <a:r>
            <a:rPr lang="cy-GB" b="0" dirty="0"/>
            <a:t>Gweithredoedd gan gyrff eraill yn yr un sector neu wasanaeth</a:t>
          </a:r>
          <a:endParaRPr lang="en-GB" dirty="0"/>
        </a:p>
      </dgm:t>
    </dgm:pt>
    <dgm:pt modelId="{DD2388BA-4AE6-479B-A742-CB7800F76569}" type="parTrans" cxnId="{814CBDF7-6E60-4AA1-A31C-BE308156E5CF}">
      <dgm:prSet/>
      <dgm:spPr/>
      <dgm:t>
        <a:bodyPr/>
        <a:lstStyle/>
        <a:p>
          <a:endParaRPr lang="en-GB"/>
        </a:p>
      </dgm:t>
    </dgm:pt>
    <dgm:pt modelId="{EDE0E312-C868-4D2D-B675-62AC5977EDFB}" type="sibTrans" cxnId="{814CBDF7-6E60-4AA1-A31C-BE308156E5CF}">
      <dgm:prSet/>
      <dgm:spPr/>
      <dgm:t>
        <a:bodyPr/>
        <a:lstStyle/>
        <a:p>
          <a:endParaRPr lang="en-GB"/>
        </a:p>
      </dgm:t>
    </dgm:pt>
    <dgm:pt modelId="{1BEE47FB-0367-43E7-9E1A-8D8423A2E762}" type="pres">
      <dgm:prSet presAssocID="{25F2EB57-260C-48D2-8B5F-6B9A1F9574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CF7A53-9774-4708-A517-731C6B4B1D5A}" type="pres">
      <dgm:prSet presAssocID="{3E4A1566-0E6B-46DB-9B91-F50AE6BCB4A6}" presName="centerShape" presStyleLbl="node0" presStyleIdx="0" presStyleCnt="1" custScaleX="344985"/>
      <dgm:spPr/>
    </dgm:pt>
    <dgm:pt modelId="{F8AA88E0-C27D-464B-AEF0-E2528DEBAFFE}" type="pres">
      <dgm:prSet presAssocID="{94799A82-7884-4427-8018-E6075CB3E926}" presName="parTrans" presStyleLbl="sibTrans2D1" presStyleIdx="0" presStyleCnt="6"/>
      <dgm:spPr/>
    </dgm:pt>
    <dgm:pt modelId="{B47F6A87-C953-4EE8-9B19-B0C7632C6A05}" type="pres">
      <dgm:prSet presAssocID="{94799A82-7884-4427-8018-E6075CB3E926}" presName="connectorText" presStyleLbl="sibTrans2D1" presStyleIdx="0" presStyleCnt="6"/>
      <dgm:spPr/>
    </dgm:pt>
    <dgm:pt modelId="{3D37E5BC-4C9C-4B89-9406-309C2226113A}" type="pres">
      <dgm:prSet presAssocID="{CC4877F9-249A-4D16-A577-3B8DB8428C6B}" presName="node" presStyleLbl="node1" presStyleIdx="0" presStyleCnt="6" custScaleX="116166" custScaleY="90404">
        <dgm:presLayoutVars>
          <dgm:bulletEnabled val="1"/>
        </dgm:presLayoutVars>
      </dgm:prSet>
      <dgm:spPr/>
    </dgm:pt>
    <dgm:pt modelId="{972B1A1A-7DDB-4B2B-AE54-16EEB2234023}" type="pres">
      <dgm:prSet presAssocID="{D2744B59-6293-43FF-B8BA-02FB5AF60AB7}" presName="parTrans" presStyleLbl="sibTrans2D1" presStyleIdx="1" presStyleCnt="6"/>
      <dgm:spPr/>
    </dgm:pt>
    <dgm:pt modelId="{1A97D59E-243C-421E-9678-3CC40BD44AB3}" type="pres">
      <dgm:prSet presAssocID="{D2744B59-6293-43FF-B8BA-02FB5AF60AB7}" presName="connectorText" presStyleLbl="sibTrans2D1" presStyleIdx="1" presStyleCnt="6"/>
      <dgm:spPr/>
    </dgm:pt>
    <dgm:pt modelId="{9FD9FF3F-312E-4BC2-88C0-F7FC16FBBD69}" type="pres">
      <dgm:prSet presAssocID="{7540CB6A-A4AE-491C-9A88-576CB0BC967A}" presName="node" presStyleLbl="node1" presStyleIdx="1" presStyleCnt="6" custScaleX="123765" custScaleY="98280" custRadScaleRad="102867" custRadScaleInc="400000">
        <dgm:presLayoutVars>
          <dgm:bulletEnabled val="1"/>
        </dgm:presLayoutVars>
      </dgm:prSet>
      <dgm:spPr/>
    </dgm:pt>
    <dgm:pt modelId="{15E2F08D-1891-4E0E-A41F-9FB3402B7257}" type="pres">
      <dgm:prSet presAssocID="{2D61D9F4-40DC-4C2A-8E87-FF52835B5B42}" presName="parTrans" presStyleLbl="sibTrans2D1" presStyleIdx="2" presStyleCnt="6"/>
      <dgm:spPr/>
    </dgm:pt>
    <dgm:pt modelId="{068AE792-EE62-4961-8C66-0F1295515FC6}" type="pres">
      <dgm:prSet presAssocID="{2D61D9F4-40DC-4C2A-8E87-FF52835B5B42}" presName="connectorText" presStyleLbl="sibTrans2D1" presStyleIdx="2" presStyleCnt="6"/>
      <dgm:spPr/>
    </dgm:pt>
    <dgm:pt modelId="{FFD86548-BE46-4328-ACB8-56D07C64AD76}" type="pres">
      <dgm:prSet presAssocID="{DC5B28BA-801A-4F88-B0FB-B93BDD4693AA}" presName="node" presStyleLbl="node1" presStyleIdx="2" presStyleCnt="6" custScaleX="161181" custScaleY="153756" custRadScaleRad="214021" custRadScaleInc="-19895">
        <dgm:presLayoutVars>
          <dgm:bulletEnabled val="1"/>
        </dgm:presLayoutVars>
      </dgm:prSet>
      <dgm:spPr/>
    </dgm:pt>
    <dgm:pt modelId="{642EE2CE-75FF-40E5-98D9-9F143DF70834}" type="pres">
      <dgm:prSet presAssocID="{4503EE30-0813-46F1-8227-DF79766C798B}" presName="parTrans" presStyleLbl="sibTrans2D1" presStyleIdx="3" presStyleCnt="6"/>
      <dgm:spPr/>
    </dgm:pt>
    <dgm:pt modelId="{07A2A3FA-ABCA-462D-A4E9-B612978A14AF}" type="pres">
      <dgm:prSet presAssocID="{4503EE30-0813-46F1-8227-DF79766C798B}" presName="connectorText" presStyleLbl="sibTrans2D1" presStyleIdx="3" presStyleCnt="6"/>
      <dgm:spPr/>
    </dgm:pt>
    <dgm:pt modelId="{EF571691-E808-41BE-A30D-D3091A6A3E95}" type="pres">
      <dgm:prSet presAssocID="{9C4E4764-44FE-4BF6-800B-877CD82E1A4A}" presName="node" presStyleLbl="node1" presStyleIdx="3" presStyleCnt="6" custScaleX="162049" custScaleY="154852" custRadScaleRad="212705" custRadScaleInc="-386854">
        <dgm:presLayoutVars>
          <dgm:bulletEnabled val="1"/>
        </dgm:presLayoutVars>
      </dgm:prSet>
      <dgm:spPr/>
    </dgm:pt>
    <dgm:pt modelId="{B6CD961C-0836-40A5-B4FA-9C9D61B6178A}" type="pres">
      <dgm:prSet presAssocID="{DD2388BA-4AE6-479B-A742-CB7800F76569}" presName="parTrans" presStyleLbl="sibTrans2D1" presStyleIdx="4" presStyleCnt="6"/>
      <dgm:spPr/>
    </dgm:pt>
    <dgm:pt modelId="{CA3700D0-715F-4DA2-8176-283E8242BE4B}" type="pres">
      <dgm:prSet presAssocID="{DD2388BA-4AE6-479B-A742-CB7800F76569}" presName="connectorText" presStyleLbl="sibTrans2D1" presStyleIdx="4" presStyleCnt="6"/>
      <dgm:spPr/>
    </dgm:pt>
    <dgm:pt modelId="{3B3C9036-B767-475B-BD74-CF50021A5651}" type="pres">
      <dgm:prSet presAssocID="{418C2B69-65C6-4540-A549-CD37DA8A4A8A}" presName="node" presStyleLbl="node1" presStyleIdx="4" presStyleCnt="6" custScaleX="169918" custScaleY="159972" custRadScaleRad="204639" custRadScaleInc="25002">
        <dgm:presLayoutVars>
          <dgm:bulletEnabled val="1"/>
        </dgm:presLayoutVars>
      </dgm:prSet>
      <dgm:spPr/>
    </dgm:pt>
    <dgm:pt modelId="{5BB4F3BE-9467-43CF-BEB8-4DC985FDBBF1}" type="pres">
      <dgm:prSet presAssocID="{5F6674D0-9BA8-4FFF-9A13-20DF9E5E4BD2}" presName="parTrans" presStyleLbl="sibTrans2D1" presStyleIdx="5" presStyleCnt="6"/>
      <dgm:spPr/>
    </dgm:pt>
    <dgm:pt modelId="{97ED7F44-A543-4C87-9FEC-80EA5100107F}" type="pres">
      <dgm:prSet presAssocID="{5F6674D0-9BA8-4FFF-9A13-20DF9E5E4BD2}" presName="connectorText" presStyleLbl="sibTrans2D1" presStyleIdx="5" presStyleCnt="6"/>
      <dgm:spPr/>
    </dgm:pt>
    <dgm:pt modelId="{11D27CEF-A9F6-4CF3-AD6A-2E29EB74A0BB}" type="pres">
      <dgm:prSet presAssocID="{145AC416-7D67-403E-9AA0-8765A0D56135}" presName="node" presStyleLbl="node1" presStyleIdx="5" presStyleCnt="6" custScaleX="169049" custScaleY="143622" custRadScaleRad="214789" custRadScaleInc="-27547">
        <dgm:presLayoutVars>
          <dgm:bulletEnabled val="1"/>
        </dgm:presLayoutVars>
      </dgm:prSet>
      <dgm:spPr/>
    </dgm:pt>
  </dgm:ptLst>
  <dgm:cxnLst>
    <dgm:cxn modelId="{7B8D5807-548B-45EA-A297-02CB15F2E73D}" type="presOf" srcId="{418C2B69-65C6-4540-A549-CD37DA8A4A8A}" destId="{3B3C9036-B767-475B-BD74-CF50021A5651}" srcOrd="0" destOrd="0" presId="urn:microsoft.com/office/officeart/2005/8/layout/radial5"/>
    <dgm:cxn modelId="{4A8FF60C-5F01-41F5-AA55-E294CD5EED22}" srcId="{3E4A1566-0E6B-46DB-9B91-F50AE6BCB4A6}" destId="{7540CB6A-A4AE-491C-9A88-576CB0BC967A}" srcOrd="1" destOrd="0" parTransId="{D2744B59-6293-43FF-B8BA-02FB5AF60AB7}" sibTransId="{8DEF5E2F-B4E3-41B8-89C2-D8B06A563193}"/>
    <dgm:cxn modelId="{CE4A2D14-901A-4D97-A1FE-E17083B0E6D4}" type="presOf" srcId="{7540CB6A-A4AE-491C-9A88-576CB0BC967A}" destId="{9FD9FF3F-312E-4BC2-88C0-F7FC16FBBD69}" srcOrd="0" destOrd="0" presId="urn:microsoft.com/office/officeart/2005/8/layout/radial5"/>
    <dgm:cxn modelId="{2A4B7230-4A23-4EE6-B45D-CF44FE98E85D}" type="presOf" srcId="{D2744B59-6293-43FF-B8BA-02FB5AF60AB7}" destId="{1A97D59E-243C-421E-9678-3CC40BD44AB3}" srcOrd="1" destOrd="0" presId="urn:microsoft.com/office/officeart/2005/8/layout/radial5"/>
    <dgm:cxn modelId="{4D7E0A5F-7FA9-46BC-8F24-200571A056CB}" srcId="{25F2EB57-260C-48D2-8B5F-6B9A1F957487}" destId="{3E4A1566-0E6B-46DB-9B91-F50AE6BCB4A6}" srcOrd="0" destOrd="0" parTransId="{B6E88AF2-1951-4970-8EF2-2E3ED7C3C694}" sibTransId="{219B59B4-9F76-4D01-B12B-2B6EFB297640}"/>
    <dgm:cxn modelId="{E64FA143-03C1-4B00-A8D9-34ED41C8FDA3}" type="presOf" srcId="{4503EE30-0813-46F1-8227-DF79766C798B}" destId="{07A2A3FA-ABCA-462D-A4E9-B612978A14AF}" srcOrd="1" destOrd="0" presId="urn:microsoft.com/office/officeart/2005/8/layout/radial5"/>
    <dgm:cxn modelId="{38D1D643-7BEC-4099-ADD1-BA2F024BA157}" srcId="{3E4A1566-0E6B-46DB-9B91-F50AE6BCB4A6}" destId="{9C4E4764-44FE-4BF6-800B-877CD82E1A4A}" srcOrd="3" destOrd="0" parTransId="{4503EE30-0813-46F1-8227-DF79766C798B}" sibTransId="{FD5D7CEF-E191-4576-9B7F-E4DB718F0471}"/>
    <dgm:cxn modelId="{F20D0D45-5A40-4C5B-80B6-869F174D1EAB}" type="presOf" srcId="{CC4877F9-249A-4D16-A577-3B8DB8428C6B}" destId="{3D37E5BC-4C9C-4B89-9406-309C2226113A}" srcOrd="0" destOrd="0" presId="urn:microsoft.com/office/officeart/2005/8/layout/radial5"/>
    <dgm:cxn modelId="{892F6369-9981-4C16-A64A-5763C3329749}" srcId="{3E4A1566-0E6B-46DB-9B91-F50AE6BCB4A6}" destId="{DC5B28BA-801A-4F88-B0FB-B93BDD4693AA}" srcOrd="2" destOrd="0" parTransId="{2D61D9F4-40DC-4C2A-8E87-FF52835B5B42}" sibTransId="{75E93941-EFDE-4D6E-BAEC-97CD281E560B}"/>
    <dgm:cxn modelId="{C4783E6C-C93A-4122-81B6-0DC2D4BD6950}" type="presOf" srcId="{3E4A1566-0E6B-46DB-9B91-F50AE6BCB4A6}" destId="{D2CF7A53-9774-4708-A517-731C6B4B1D5A}" srcOrd="0" destOrd="0" presId="urn:microsoft.com/office/officeart/2005/8/layout/radial5"/>
    <dgm:cxn modelId="{5DD2D26D-FC0C-472C-926D-31ED6FE4EA98}" srcId="{3E4A1566-0E6B-46DB-9B91-F50AE6BCB4A6}" destId="{145AC416-7D67-403E-9AA0-8765A0D56135}" srcOrd="5" destOrd="0" parTransId="{5F6674D0-9BA8-4FFF-9A13-20DF9E5E4BD2}" sibTransId="{A7F7B9FB-4C39-44B7-B80D-53BB1FFFAB61}"/>
    <dgm:cxn modelId="{D8349973-C094-48F6-AA8D-D9C9B27BA61D}" type="presOf" srcId="{94799A82-7884-4427-8018-E6075CB3E926}" destId="{B47F6A87-C953-4EE8-9B19-B0C7632C6A05}" srcOrd="1" destOrd="0" presId="urn:microsoft.com/office/officeart/2005/8/layout/radial5"/>
    <dgm:cxn modelId="{71C67A83-DEB1-4A46-9198-675FE5B3D394}" type="presOf" srcId="{DD2388BA-4AE6-479B-A742-CB7800F76569}" destId="{CA3700D0-715F-4DA2-8176-283E8242BE4B}" srcOrd="1" destOrd="0" presId="urn:microsoft.com/office/officeart/2005/8/layout/radial5"/>
    <dgm:cxn modelId="{F621E784-59BF-4E2C-A6E8-2DE2DC5FBCED}" type="presOf" srcId="{2D61D9F4-40DC-4C2A-8E87-FF52835B5B42}" destId="{068AE792-EE62-4961-8C66-0F1295515FC6}" srcOrd="1" destOrd="0" presId="urn:microsoft.com/office/officeart/2005/8/layout/radial5"/>
    <dgm:cxn modelId="{EA07DE86-04E6-4F70-A6E4-CB1EE7A104BE}" type="presOf" srcId="{94799A82-7884-4427-8018-E6075CB3E926}" destId="{F8AA88E0-C27D-464B-AEF0-E2528DEBAFFE}" srcOrd="0" destOrd="0" presId="urn:microsoft.com/office/officeart/2005/8/layout/radial5"/>
    <dgm:cxn modelId="{231B7D88-9767-410B-9922-14FD8BFD6247}" type="presOf" srcId="{25F2EB57-260C-48D2-8B5F-6B9A1F957487}" destId="{1BEE47FB-0367-43E7-9E1A-8D8423A2E762}" srcOrd="0" destOrd="0" presId="urn:microsoft.com/office/officeart/2005/8/layout/radial5"/>
    <dgm:cxn modelId="{EB4C698D-CDB9-44AE-A895-C6353746172F}" type="presOf" srcId="{5F6674D0-9BA8-4FFF-9A13-20DF9E5E4BD2}" destId="{97ED7F44-A543-4C87-9FEC-80EA5100107F}" srcOrd="1" destOrd="0" presId="urn:microsoft.com/office/officeart/2005/8/layout/radial5"/>
    <dgm:cxn modelId="{8BC3998E-3375-42ED-91CE-3891145F17C0}" type="presOf" srcId="{5F6674D0-9BA8-4FFF-9A13-20DF9E5E4BD2}" destId="{5BB4F3BE-9467-43CF-BEB8-4DC985FDBBF1}" srcOrd="0" destOrd="0" presId="urn:microsoft.com/office/officeart/2005/8/layout/radial5"/>
    <dgm:cxn modelId="{B973E0BB-6DCD-4709-B9F2-4A4EE02832A4}" type="presOf" srcId="{4503EE30-0813-46F1-8227-DF79766C798B}" destId="{642EE2CE-75FF-40E5-98D9-9F143DF70834}" srcOrd="0" destOrd="0" presId="urn:microsoft.com/office/officeart/2005/8/layout/radial5"/>
    <dgm:cxn modelId="{9EA7D5BC-9BC3-4BC0-825B-C254B1CEBA19}" type="presOf" srcId="{D2744B59-6293-43FF-B8BA-02FB5AF60AB7}" destId="{972B1A1A-7DDB-4B2B-AE54-16EEB2234023}" srcOrd="0" destOrd="0" presId="urn:microsoft.com/office/officeart/2005/8/layout/radial5"/>
    <dgm:cxn modelId="{86513DD8-F4B2-4998-A7C2-8DF5883C962A}" type="presOf" srcId="{9C4E4764-44FE-4BF6-800B-877CD82E1A4A}" destId="{EF571691-E808-41BE-A30D-D3091A6A3E95}" srcOrd="0" destOrd="0" presId="urn:microsoft.com/office/officeart/2005/8/layout/radial5"/>
    <dgm:cxn modelId="{AFDF4EDD-B754-4F33-9AF2-2ADD5E067A6A}" type="presOf" srcId="{145AC416-7D67-403E-9AA0-8765A0D56135}" destId="{11D27CEF-A9F6-4CF3-AD6A-2E29EB74A0BB}" srcOrd="0" destOrd="0" presId="urn:microsoft.com/office/officeart/2005/8/layout/radial5"/>
    <dgm:cxn modelId="{4AEDE2E6-25EB-4FFC-BFDD-42DA6609F411}" srcId="{3E4A1566-0E6B-46DB-9B91-F50AE6BCB4A6}" destId="{CC4877F9-249A-4D16-A577-3B8DB8428C6B}" srcOrd="0" destOrd="0" parTransId="{94799A82-7884-4427-8018-E6075CB3E926}" sibTransId="{133957DF-C624-4D11-9550-EFBA21A188EF}"/>
    <dgm:cxn modelId="{183A69F7-298E-412D-A06E-659383595711}" type="presOf" srcId="{2D61D9F4-40DC-4C2A-8E87-FF52835B5B42}" destId="{15E2F08D-1891-4E0E-A41F-9FB3402B7257}" srcOrd="0" destOrd="0" presId="urn:microsoft.com/office/officeart/2005/8/layout/radial5"/>
    <dgm:cxn modelId="{814CBDF7-6E60-4AA1-A31C-BE308156E5CF}" srcId="{3E4A1566-0E6B-46DB-9B91-F50AE6BCB4A6}" destId="{418C2B69-65C6-4540-A549-CD37DA8A4A8A}" srcOrd="4" destOrd="0" parTransId="{DD2388BA-4AE6-479B-A742-CB7800F76569}" sibTransId="{EDE0E312-C868-4D2D-B675-62AC5977EDFB}"/>
    <dgm:cxn modelId="{0F9FF7FA-F5AA-43EC-9807-F9830C4E09D5}" type="presOf" srcId="{DC5B28BA-801A-4F88-B0FB-B93BDD4693AA}" destId="{FFD86548-BE46-4328-ACB8-56D07C64AD76}" srcOrd="0" destOrd="0" presId="urn:microsoft.com/office/officeart/2005/8/layout/radial5"/>
    <dgm:cxn modelId="{ECABE5FC-C19A-49B1-8E9A-9A848A45FFEB}" type="presOf" srcId="{DD2388BA-4AE6-479B-A742-CB7800F76569}" destId="{B6CD961C-0836-40A5-B4FA-9C9D61B6178A}" srcOrd="0" destOrd="0" presId="urn:microsoft.com/office/officeart/2005/8/layout/radial5"/>
    <dgm:cxn modelId="{AD600C53-CE9B-4623-8CCF-B6114BF351C6}" type="presParOf" srcId="{1BEE47FB-0367-43E7-9E1A-8D8423A2E762}" destId="{D2CF7A53-9774-4708-A517-731C6B4B1D5A}" srcOrd="0" destOrd="0" presId="urn:microsoft.com/office/officeart/2005/8/layout/radial5"/>
    <dgm:cxn modelId="{55F9F590-4DD8-4F33-A699-D08FDED622D3}" type="presParOf" srcId="{1BEE47FB-0367-43E7-9E1A-8D8423A2E762}" destId="{F8AA88E0-C27D-464B-AEF0-E2528DEBAFFE}" srcOrd="1" destOrd="0" presId="urn:microsoft.com/office/officeart/2005/8/layout/radial5"/>
    <dgm:cxn modelId="{542CD04C-930F-43FD-9A9B-C2AA9AFA9757}" type="presParOf" srcId="{F8AA88E0-C27D-464B-AEF0-E2528DEBAFFE}" destId="{B47F6A87-C953-4EE8-9B19-B0C7632C6A05}" srcOrd="0" destOrd="0" presId="urn:microsoft.com/office/officeart/2005/8/layout/radial5"/>
    <dgm:cxn modelId="{F766FBF2-A77D-4881-8780-64E847C42B9B}" type="presParOf" srcId="{1BEE47FB-0367-43E7-9E1A-8D8423A2E762}" destId="{3D37E5BC-4C9C-4B89-9406-309C2226113A}" srcOrd="2" destOrd="0" presId="urn:microsoft.com/office/officeart/2005/8/layout/radial5"/>
    <dgm:cxn modelId="{F5F4FBAE-2B3C-45A9-8F84-8407A755C496}" type="presParOf" srcId="{1BEE47FB-0367-43E7-9E1A-8D8423A2E762}" destId="{972B1A1A-7DDB-4B2B-AE54-16EEB2234023}" srcOrd="3" destOrd="0" presId="urn:microsoft.com/office/officeart/2005/8/layout/radial5"/>
    <dgm:cxn modelId="{D812EE22-CFC9-46E4-B2E3-D48527C0D641}" type="presParOf" srcId="{972B1A1A-7DDB-4B2B-AE54-16EEB2234023}" destId="{1A97D59E-243C-421E-9678-3CC40BD44AB3}" srcOrd="0" destOrd="0" presId="urn:microsoft.com/office/officeart/2005/8/layout/radial5"/>
    <dgm:cxn modelId="{BBDD8BB0-1F2E-4442-BD63-492007AD6C5F}" type="presParOf" srcId="{1BEE47FB-0367-43E7-9E1A-8D8423A2E762}" destId="{9FD9FF3F-312E-4BC2-88C0-F7FC16FBBD69}" srcOrd="4" destOrd="0" presId="urn:microsoft.com/office/officeart/2005/8/layout/radial5"/>
    <dgm:cxn modelId="{AA6B47E2-8BEB-49D9-A251-962AD36AB94E}" type="presParOf" srcId="{1BEE47FB-0367-43E7-9E1A-8D8423A2E762}" destId="{15E2F08D-1891-4E0E-A41F-9FB3402B7257}" srcOrd="5" destOrd="0" presId="urn:microsoft.com/office/officeart/2005/8/layout/radial5"/>
    <dgm:cxn modelId="{7D244A89-C2AF-4428-AD56-75D91F5730A8}" type="presParOf" srcId="{15E2F08D-1891-4E0E-A41F-9FB3402B7257}" destId="{068AE792-EE62-4961-8C66-0F1295515FC6}" srcOrd="0" destOrd="0" presId="urn:microsoft.com/office/officeart/2005/8/layout/radial5"/>
    <dgm:cxn modelId="{09743199-5265-4CFB-A63D-56CE3A009563}" type="presParOf" srcId="{1BEE47FB-0367-43E7-9E1A-8D8423A2E762}" destId="{FFD86548-BE46-4328-ACB8-56D07C64AD76}" srcOrd="6" destOrd="0" presId="urn:microsoft.com/office/officeart/2005/8/layout/radial5"/>
    <dgm:cxn modelId="{797F9AF3-25AC-400F-B22E-7566718B44CA}" type="presParOf" srcId="{1BEE47FB-0367-43E7-9E1A-8D8423A2E762}" destId="{642EE2CE-75FF-40E5-98D9-9F143DF70834}" srcOrd="7" destOrd="0" presId="urn:microsoft.com/office/officeart/2005/8/layout/radial5"/>
    <dgm:cxn modelId="{3B93D0E3-63F7-468A-9D45-8DC20AD4D801}" type="presParOf" srcId="{642EE2CE-75FF-40E5-98D9-9F143DF70834}" destId="{07A2A3FA-ABCA-462D-A4E9-B612978A14AF}" srcOrd="0" destOrd="0" presId="urn:microsoft.com/office/officeart/2005/8/layout/radial5"/>
    <dgm:cxn modelId="{33D430D7-3714-4A7E-AFCC-675B9ABC35E9}" type="presParOf" srcId="{1BEE47FB-0367-43E7-9E1A-8D8423A2E762}" destId="{EF571691-E808-41BE-A30D-D3091A6A3E95}" srcOrd="8" destOrd="0" presId="urn:microsoft.com/office/officeart/2005/8/layout/radial5"/>
    <dgm:cxn modelId="{F7F89E01-772B-404F-9AAD-339BF2182F10}" type="presParOf" srcId="{1BEE47FB-0367-43E7-9E1A-8D8423A2E762}" destId="{B6CD961C-0836-40A5-B4FA-9C9D61B6178A}" srcOrd="9" destOrd="0" presId="urn:microsoft.com/office/officeart/2005/8/layout/radial5"/>
    <dgm:cxn modelId="{C673DF0C-A468-497B-9C99-F5BC88612D77}" type="presParOf" srcId="{B6CD961C-0836-40A5-B4FA-9C9D61B6178A}" destId="{CA3700D0-715F-4DA2-8176-283E8242BE4B}" srcOrd="0" destOrd="0" presId="urn:microsoft.com/office/officeart/2005/8/layout/radial5"/>
    <dgm:cxn modelId="{7673CF54-91D7-48EF-8E66-132F2858F7C9}" type="presParOf" srcId="{1BEE47FB-0367-43E7-9E1A-8D8423A2E762}" destId="{3B3C9036-B767-475B-BD74-CF50021A5651}" srcOrd="10" destOrd="0" presId="urn:microsoft.com/office/officeart/2005/8/layout/radial5"/>
    <dgm:cxn modelId="{51FCEC7A-C970-452D-B760-FCB4C63C892A}" type="presParOf" srcId="{1BEE47FB-0367-43E7-9E1A-8D8423A2E762}" destId="{5BB4F3BE-9467-43CF-BEB8-4DC985FDBBF1}" srcOrd="11" destOrd="0" presId="urn:microsoft.com/office/officeart/2005/8/layout/radial5"/>
    <dgm:cxn modelId="{FCEA3766-9FF4-4E57-A687-88280288E5E6}" type="presParOf" srcId="{5BB4F3BE-9467-43CF-BEB8-4DC985FDBBF1}" destId="{97ED7F44-A543-4C87-9FEC-80EA5100107F}" srcOrd="0" destOrd="0" presId="urn:microsoft.com/office/officeart/2005/8/layout/radial5"/>
    <dgm:cxn modelId="{546D8E62-BCD3-4369-A041-0321451B6312}" type="presParOf" srcId="{1BEE47FB-0367-43E7-9E1A-8D8423A2E762}" destId="{11D27CEF-A9F6-4CF3-AD6A-2E29EB74A0B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721C5-6ED8-4114-A7AF-01E56B3271D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520CEC-81E1-4CE4-9C5D-7E14291BE563}">
      <dgm:prSet phldrT="[Text]"/>
      <dgm:spPr/>
      <dgm:t>
        <a:bodyPr/>
        <a:lstStyle/>
        <a:p>
          <a:r>
            <a:rPr lang="en-GB" dirty="0"/>
            <a:t>Idea</a:t>
          </a:r>
        </a:p>
      </dgm:t>
    </dgm:pt>
    <dgm:pt modelId="{DF792134-AB10-4387-A712-14D5999FA8D3}" type="parTrans" cxnId="{C004D190-51C0-48DA-90DF-321BC18D0F1C}">
      <dgm:prSet/>
      <dgm:spPr/>
      <dgm:t>
        <a:bodyPr/>
        <a:lstStyle/>
        <a:p>
          <a:endParaRPr lang="en-GB"/>
        </a:p>
      </dgm:t>
    </dgm:pt>
    <dgm:pt modelId="{C4EEC31A-1122-42A9-B230-6DF596048A2C}" type="sibTrans" cxnId="{C004D190-51C0-48DA-90DF-321BC18D0F1C}">
      <dgm:prSet/>
      <dgm:spPr/>
      <dgm:t>
        <a:bodyPr/>
        <a:lstStyle/>
        <a:p>
          <a:endParaRPr lang="en-GB"/>
        </a:p>
      </dgm:t>
    </dgm:pt>
    <dgm:pt modelId="{F23905D9-4ADC-47AD-AFE9-9EC83FAF542B}">
      <dgm:prSet phldrT="[Text]"/>
      <dgm:spPr/>
      <dgm:t>
        <a:bodyPr/>
        <a:lstStyle/>
        <a:p>
          <a:r>
            <a:rPr lang="en-GB" dirty="0"/>
            <a:t>Consultation</a:t>
          </a:r>
        </a:p>
      </dgm:t>
    </dgm:pt>
    <dgm:pt modelId="{8DA08660-3926-41D3-BD30-4B8ADAA82C6D}" type="parTrans" cxnId="{5CD56DF1-B44E-40CC-A106-B57443A30B0E}">
      <dgm:prSet/>
      <dgm:spPr/>
      <dgm:t>
        <a:bodyPr/>
        <a:lstStyle/>
        <a:p>
          <a:endParaRPr lang="en-GB"/>
        </a:p>
      </dgm:t>
    </dgm:pt>
    <dgm:pt modelId="{2A938C32-3484-4FC4-8726-7458D96DE76C}" type="sibTrans" cxnId="{5CD56DF1-B44E-40CC-A106-B57443A30B0E}">
      <dgm:prSet/>
      <dgm:spPr/>
      <dgm:t>
        <a:bodyPr/>
        <a:lstStyle/>
        <a:p>
          <a:endParaRPr lang="en-GB"/>
        </a:p>
      </dgm:t>
    </dgm:pt>
    <dgm:pt modelId="{B2B45E85-40E6-4A98-B9BB-4048AD93302F}">
      <dgm:prSet phldrT="[Text]"/>
      <dgm:spPr/>
      <dgm:t>
        <a:bodyPr/>
        <a:lstStyle/>
        <a:p>
          <a:r>
            <a:rPr lang="en-GB" dirty="0"/>
            <a:t>Proposal for investigation</a:t>
          </a:r>
        </a:p>
      </dgm:t>
    </dgm:pt>
    <dgm:pt modelId="{F20B1EA2-7DBB-4121-B343-7242E85B09EE}" type="parTrans" cxnId="{97AED674-530B-4964-BD53-6CB34768CB89}">
      <dgm:prSet/>
      <dgm:spPr/>
      <dgm:t>
        <a:bodyPr/>
        <a:lstStyle/>
        <a:p>
          <a:endParaRPr lang="en-GB"/>
        </a:p>
      </dgm:t>
    </dgm:pt>
    <dgm:pt modelId="{4FDCE9B0-8F89-430D-A055-BDEBAE20D114}" type="sibTrans" cxnId="{97AED674-530B-4964-BD53-6CB34768CB89}">
      <dgm:prSet/>
      <dgm:spPr/>
      <dgm:t>
        <a:bodyPr/>
        <a:lstStyle/>
        <a:p>
          <a:endParaRPr lang="en-GB"/>
        </a:p>
      </dgm:t>
    </dgm:pt>
    <dgm:pt modelId="{E30E9C8F-128E-4B8B-831F-BE45763528A7}">
      <dgm:prSet/>
      <dgm:spPr/>
      <dgm:t>
        <a:bodyPr/>
        <a:lstStyle/>
        <a:p>
          <a:r>
            <a:rPr lang="en-GB" dirty="0"/>
            <a:t>Invite RB comments</a:t>
          </a:r>
        </a:p>
      </dgm:t>
    </dgm:pt>
    <dgm:pt modelId="{3B814313-99C9-4E67-A79F-8711B749F521}" type="parTrans" cxnId="{FF372432-B6D8-4128-ABE7-B470CA3230EF}">
      <dgm:prSet/>
      <dgm:spPr/>
      <dgm:t>
        <a:bodyPr/>
        <a:lstStyle/>
        <a:p>
          <a:endParaRPr lang="en-GB"/>
        </a:p>
      </dgm:t>
    </dgm:pt>
    <dgm:pt modelId="{F4062D82-2FF8-4FC5-AD4D-48434DC531B9}" type="sibTrans" cxnId="{FF372432-B6D8-4128-ABE7-B470CA3230EF}">
      <dgm:prSet/>
      <dgm:spPr/>
      <dgm:t>
        <a:bodyPr/>
        <a:lstStyle/>
        <a:p>
          <a:endParaRPr lang="en-GB"/>
        </a:p>
      </dgm:t>
    </dgm:pt>
    <dgm:pt modelId="{A40944F7-617F-44CB-8D18-E137BDFBBFFE}">
      <dgm:prSet/>
      <dgm:spPr/>
      <dgm:t>
        <a:bodyPr/>
        <a:lstStyle/>
        <a:p>
          <a:r>
            <a:rPr lang="en-GB" dirty="0"/>
            <a:t>Assess comments</a:t>
          </a:r>
        </a:p>
      </dgm:t>
    </dgm:pt>
    <dgm:pt modelId="{FFAEB05C-7C56-44CA-BFC1-70C6CB5AE6D3}" type="parTrans" cxnId="{9BCCE0EC-2868-45DB-BCA7-D0234CA8A73C}">
      <dgm:prSet/>
      <dgm:spPr/>
      <dgm:t>
        <a:bodyPr/>
        <a:lstStyle/>
        <a:p>
          <a:endParaRPr lang="en-GB"/>
        </a:p>
      </dgm:t>
    </dgm:pt>
    <dgm:pt modelId="{34952690-4FAD-4337-8B62-3190AC123EE3}" type="sibTrans" cxnId="{9BCCE0EC-2868-45DB-BCA7-D0234CA8A73C}">
      <dgm:prSet/>
      <dgm:spPr/>
      <dgm:t>
        <a:bodyPr/>
        <a:lstStyle/>
        <a:p>
          <a:endParaRPr lang="en-GB"/>
        </a:p>
      </dgm:t>
    </dgm:pt>
    <dgm:pt modelId="{56C78B4F-90C4-4705-B7F3-87E72620FE75}">
      <dgm:prSet/>
      <dgm:spPr/>
      <dgm:t>
        <a:bodyPr/>
        <a:lstStyle/>
        <a:p>
          <a:r>
            <a:rPr lang="en-GB" dirty="0"/>
            <a:t>Investigation</a:t>
          </a:r>
        </a:p>
      </dgm:t>
    </dgm:pt>
    <dgm:pt modelId="{3457BBDA-6224-4B8D-A6AE-37F6E89C3012}" type="parTrans" cxnId="{602EBD88-790E-4E3D-89B9-94871EE61C06}">
      <dgm:prSet/>
      <dgm:spPr/>
      <dgm:t>
        <a:bodyPr/>
        <a:lstStyle/>
        <a:p>
          <a:endParaRPr lang="en-GB"/>
        </a:p>
      </dgm:t>
    </dgm:pt>
    <dgm:pt modelId="{7B659BC3-1248-464C-A1F2-D6BF61B290E6}" type="sibTrans" cxnId="{602EBD88-790E-4E3D-89B9-94871EE61C06}">
      <dgm:prSet/>
      <dgm:spPr/>
      <dgm:t>
        <a:bodyPr/>
        <a:lstStyle/>
        <a:p>
          <a:endParaRPr lang="en-GB"/>
        </a:p>
      </dgm:t>
    </dgm:pt>
    <dgm:pt modelId="{DC2E04BD-F959-45B9-BBFD-97422F852E9E}">
      <dgm:prSet/>
      <dgm:spPr/>
      <dgm:t>
        <a:bodyPr/>
        <a:lstStyle/>
        <a:p>
          <a:r>
            <a:rPr lang="en-GB" dirty="0"/>
            <a:t>Report</a:t>
          </a:r>
        </a:p>
      </dgm:t>
    </dgm:pt>
    <dgm:pt modelId="{63106B1B-AD6D-42FD-820B-3569270C9424}" type="parTrans" cxnId="{5C63F00D-2A79-44D1-87FE-A66BAE44B2B1}">
      <dgm:prSet/>
      <dgm:spPr/>
      <dgm:t>
        <a:bodyPr/>
        <a:lstStyle/>
        <a:p>
          <a:endParaRPr lang="en-GB"/>
        </a:p>
      </dgm:t>
    </dgm:pt>
    <dgm:pt modelId="{53FBE241-2373-4CA2-A146-065687A6A705}" type="sibTrans" cxnId="{5C63F00D-2A79-44D1-87FE-A66BAE44B2B1}">
      <dgm:prSet/>
      <dgm:spPr/>
      <dgm:t>
        <a:bodyPr/>
        <a:lstStyle/>
        <a:p>
          <a:endParaRPr lang="en-GB"/>
        </a:p>
      </dgm:t>
    </dgm:pt>
    <dgm:pt modelId="{9986D582-E45A-4D0F-9B36-A27E6B098A78}" type="pres">
      <dgm:prSet presAssocID="{2CB721C5-6ED8-4114-A7AF-01E56B3271D8}" presName="Name0" presStyleCnt="0">
        <dgm:presLayoutVars>
          <dgm:dir/>
          <dgm:animOne val="branch"/>
          <dgm:animLvl val="lvl"/>
        </dgm:presLayoutVars>
      </dgm:prSet>
      <dgm:spPr/>
    </dgm:pt>
    <dgm:pt modelId="{5A1319BF-AE7B-48B0-ABA9-6348A6348CD7}" type="pres">
      <dgm:prSet presAssocID="{62520CEC-81E1-4CE4-9C5D-7E14291BE563}" presName="chaos" presStyleCnt="0"/>
      <dgm:spPr/>
    </dgm:pt>
    <dgm:pt modelId="{B4B1B5F8-C8C8-4FB3-B1A3-C83C5AB1D167}" type="pres">
      <dgm:prSet presAssocID="{62520CEC-81E1-4CE4-9C5D-7E14291BE563}" presName="parTx1" presStyleLbl="revTx" presStyleIdx="0" presStyleCnt="6"/>
      <dgm:spPr/>
    </dgm:pt>
    <dgm:pt modelId="{0AF322F8-8474-49FF-9226-B13109139210}" type="pres">
      <dgm:prSet presAssocID="{62520CEC-81E1-4CE4-9C5D-7E14291BE563}" presName="c1" presStyleLbl="node1" presStyleIdx="0" presStyleCnt="19"/>
      <dgm:spPr/>
    </dgm:pt>
    <dgm:pt modelId="{404BEFA1-941F-4421-9607-F27333C665D0}" type="pres">
      <dgm:prSet presAssocID="{62520CEC-81E1-4CE4-9C5D-7E14291BE563}" presName="c2" presStyleLbl="node1" presStyleIdx="1" presStyleCnt="19"/>
      <dgm:spPr/>
    </dgm:pt>
    <dgm:pt modelId="{E0893496-BCAD-43DF-8159-2B04DB4FB2FC}" type="pres">
      <dgm:prSet presAssocID="{62520CEC-81E1-4CE4-9C5D-7E14291BE563}" presName="c3" presStyleLbl="node1" presStyleIdx="2" presStyleCnt="19"/>
      <dgm:spPr/>
    </dgm:pt>
    <dgm:pt modelId="{05B48FBA-348F-4E86-BCEB-AC8AC7CE9562}" type="pres">
      <dgm:prSet presAssocID="{62520CEC-81E1-4CE4-9C5D-7E14291BE563}" presName="c4" presStyleLbl="node1" presStyleIdx="3" presStyleCnt="19"/>
      <dgm:spPr/>
    </dgm:pt>
    <dgm:pt modelId="{7410B48E-3DAB-4A2B-90CC-B0973E84002D}" type="pres">
      <dgm:prSet presAssocID="{62520CEC-81E1-4CE4-9C5D-7E14291BE563}" presName="c5" presStyleLbl="node1" presStyleIdx="4" presStyleCnt="19"/>
      <dgm:spPr/>
    </dgm:pt>
    <dgm:pt modelId="{FD42DB76-D3B0-4838-8112-DDDB8A14BCC2}" type="pres">
      <dgm:prSet presAssocID="{62520CEC-81E1-4CE4-9C5D-7E14291BE563}" presName="c6" presStyleLbl="node1" presStyleIdx="5" presStyleCnt="19"/>
      <dgm:spPr/>
    </dgm:pt>
    <dgm:pt modelId="{5C2CDD7F-10E2-4E26-9ECD-91B106A21896}" type="pres">
      <dgm:prSet presAssocID="{62520CEC-81E1-4CE4-9C5D-7E14291BE563}" presName="c7" presStyleLbl="node1" presStyleIdx="6" presStyleCnt="19"/>
      <dgm:spPr/>
    </dgm:pt>
    <dgm:pt modelId="{3EAC9DE1-F9B0-46DC-B171-3C74F750561B}" type="pres">
      <dgm:prSet presAssocID="{62520CEC-81E1-4CE4-9C5D-7E14291BE563}" presName="c8" presStyleLbl="node1" presStyleIdx="7" presStyleCnt="19"/>
      <dgm:spPr/>
    </dgm:pt>
    <dgm:pt modelId="{0CCD11B9-FC2A-4A35-BC93-9289E6C3BBD8}" type="pres">
      <dgm:prSet presAssocID="{62520CEC-81E1-4CE4-9C5D-7E14291BE563}" presName="c9" presStyleLbl="node1" presStyleIdx="8" presStyleCnt="19"/>
      <dgm:spPr/>
    </dgm:pt>
    <dgm:pt modelId="{382A03E2-E17C-4C21-94EF-8EF1EC43BEB4}" type="pres">
      <dgm:prSet presAssocID="{62520CEC-81E1-4CE4-9C5D-7E14291BE563}" presName="c10" presStyleLbl="node1" presStyleIdx="9" presStyleCnt="19"/>
      <dgm:spPr/>
    </dgm:pt>
    <dgm:pt modelId="{3DD86FA0-2DC8-42B7-A505-9B4480B38028}" type="pres">
      <dgm:prSet presAssocID="{62520CEC-81E1-4CE4-9C5D-7E14291BE563}" presName="c11" presStyleLbl="node1" presStyleIdx="10" presStyleCnt="19"/>
      <dgm:spPr/>
    </dgm:pt>
    <dgm:pt modelId="{5F880F68-7F6F-4063-AA11-0A8319541D2C}" type="pres">
      <dgm:prSet presAssocID="{62520CEC-81E1-4CE4-9C5D-7E14291BE563}" presName="c12" presStyleLbl="node1" presStyleIdx="11" presStyleCnt="19"/>
      <dgm:spPr/>
    </dgm:pt>
    <dgm:pt modelId="{B8565E6C-F922-4C34-894C-CC7A156DB2D7}" type="pres">
      <dgm:prSet presAssocID="{62520CEC-81E1-4CE4-9C5D-7E14291BE563}" presName="c13" presStyleLbl="node1" presStyleIdx="12" presStyleCnt="19"/>
      <dgm:spPr/>
    </dgm:pt>
    <dgm:pt modelId="{A274725E-0C01-4039-97A3-9B6E33767907}" type="pres">
      <dgm:prSet presAssocID="{62520CEC-81E1-4CE4-9C5D-7E14291BE563}" presName="c14" presStyleLbl="node1" presStyleIdx="13" presStyleCnt="19"/>
      <dgm:spPr/>
    </dgm:pt>
    <dgm:pt modelId="{1CC74CA9-BB51-4E80-B010-5423B892D59D}" type="pres">
      <dgm:prSet presAssocID="{62520CEC-81E1-4CE4-9C5D-7E14291BE563}" presName="c15" presStyleLbl="node1" presStyleIdx="14" presStyleCnt="19"/>
      <dgm:spPr/>
    </dgm:pt>
    <dgm:pt modelId="{C81D56D8-D43B-4D73-AA9F-6DA23B07771C}" type="pres">
      <dgm:prSet presAssocID="{62520CEC-81E1-4CE4-9C5D-7E14291BE563}" presName="c16" presStyleLbl="node1" presStyleIdx="15" presStyleCnt="19"/>
      <dgm:spPr/>
    </dgm:pt>
    <dgm:pt modelId="{ED06D682-09CB-4DCF-A91B-C3334A993AD1}" type="pres">
      <dgm:prSet presAssocID="{62520CEC-81E1-4CE4-9C5D-7E14291BE563}" presName="c17" presStyleLbl="node1" presStyleIdx="16" presStyleCnt="19"/>
      <dgm:spPr/>
    </dgm:pt>
    <dgm:pt modelId="{81459086-1947-47BA-8C83-009120CE6164}" type="pres">
      <dgm:prSet presAssocID="{62520CEC-81E1-4CE4-9C5D-7E14291BE563}" presName="c18" presStyleLbl="node1" presStyleIdx="17" presStyleCnt="19"/>
      <dgm:spPr/>
    </dgm:pt>
    <dgm:pt modelId="{35DFE7F0-D91A-4C7D-BEDC-C830876408D7}" type="pres">
      <dgm:prSet presAssocID="{C4EEC31A-1122-42A9-B230-6DF596048A2C}" presName="chevronComposite1" presStyleCnt="0"/>
      <dgm:spPr/>
    </dgm:pt>
    <dgm:pt modelId="{D8F0C2D2-77A7-4A06-80F0-D6BAD91BC95B}" type="pres">
      <dgm:prSet presAssocID="{C4EEC31A-1122-42A9-B230-6DF596048A2C}" presName="chevron1" presStyleLbl="sibTrans2D1" presStyleIdx="0" presStyleCnt="6"/>
      <dgm:spPr/>
    </dgm:pt>
    <dgm:pt modelId="{A7169CDA-C417-4F28-85CD-0D8DAC0A98F6}" type="pres">
      <dgm:prSet presAssocID="{C4EEC31A-1122-42A9-B230-6DF596048A2C}" presName="spChevron1" presStyleCnt="0"/>
      <dgm:spPr/>
    </dgm:pt>
    <dgm:pt modelId="{FB9EF7E2-75E6-45FE-BAB4-4D896E61BA95}" type="pres">
      <dgm:prSet presAssocID="{F23905D9-4ADC-47AD-AFE9-9EC83FAF542B}" presName="middle" presStyleCnt="0"/>
      <dgm:spPr/>
    </dgm:pt>
    <dgm:pt modelId="{0EF4AA84-1868-467C-A31D-1699739F2E75}" type="pres">
      <dgm:prSet presAssocID="{F23905D9-4ADC-47AD-AFE9-9EC83FAF542B}" presName="parTxMid" presStyleLbl="revTx" presStyleIdx="1" presStyleCnt="6"/>
      <dgm:spPr/>
    </dgm:pt>
    <dgm:pt modelId="{A33EE1EC-7660-4B0E-B6F4-173C56CB3F8D}" type="pres">
      <dgm:prSet presAssocID="{F23905D9-4ADC-47AD-AFE9-9EC83FAF542B}" presName="spMid" presStyleCnt="0"/>
      <dgm:spPr/>
    </dgm:pt>
    <dgm:pt modelId="{B4091779-1475-4D91-9EBB-824B40A8168F}" type="pres">
      <dgm:prSet presAssocID="{2A938C32-3484-4FC4-8726-7458D96DE76C}" presName="chevronComposite1" presStyleCnt="0"/>
      <dgm:spPr/>
    </dgm:pt>
    <dgm:pt modelId="{63F50FF7-BB03-4159-8D5D-E5C21F0EA048}" type="pres">
      <dgm:prSet presAssocID="{2A938C32-3484-4FC4-8726-7458D96DE76C}" presName="chevron1" presStyleLbl="sibTrans2D1" presStyleIdx="1" presStyleCnt="6"/>
      <dgm:spPr/>
    </dgm:pt>
    <dgm:pt modelId="{50CE0161-539B-4291-9DE7-515E4E6F57F2}" type="pres">
      <dgm:prSet presAssocID="{2A938C32-3484-4FC4-8726-7458D96DE76C}" presName="spChevron1" presStyleCnt="0"/>
      <dgm:spPr/>
    </dgm:pt>
    <dgm:pt modelId="{D34519EA-451D-4F05-95C4-040667575BB8}" type="pres">
      <dgm:prSet presAssocID="{B2B45E85-40E6-4A98-B9BB-4048AD93302F}" presName="middle" presStyleCnt="0"/>
      <dgm:spPr/>
    </dgm:pt>
    <dgm:pt modelId="{B5A95000-9E55-4CBB-848F-62E8A0064495}" type="pres">
      <dgm:prSet presAssocID="{B2B45E85-40E6-4A98-B9BB-4048AD93302F}" presName="parTxMid" presStyleLbl="revTx" presStyleIdx="2" presStyleCnt="6"/>
      <dgm:spPr/>
    </dgm:pt>
    <dgm:pt modelId="{BB8C3A78-77C1-4D71-9403-84CA58CC06B9}" type="pres">
      <dgm:prSet presAssocID="{B2B45E85-40E6-4A98-B9BB-4048AD93302F}" presName="spMid" presStyleCnt="0"/>
      <dgm:spPr/>
    </dgm:pt>
    <dgm:pt modelId="{EFB2633C-B128-42A4-959D-471DC05F27C8}" type="pres">
      <dgm:prSet presAssocID="{4FDCE9B0-8F89-430D-A055-BDEBAE20D114}" presName="chevronComposite1" presStyleCnt="0"/>
      <dgm:spPr/>
    </dgm:pt>
    <dgm:pt modelId="{C39B7DBF-69CB-40C6-B498-421178FEC915}" type="pres">
      <dgm:prSet presAssocID="{4FDCE9B0-8F89-430D-A055-BDEBAE20D114}" presName="chevron1" presStyleLbl="sibTrans2D1" presStyleIdx="2" presStyleCnt="6"/>
      <dgm:spPr/>
    </dgm:pt>
    <dgm:pt modelId="{42AB338F-B61F-4622-BDDA-76393FBB180E}" type="pres">
      <dgm:prSet presAssocID="{4FDCE9B0-8F89-430D-A055-BDEBAE20D114}" presName="spChevron1" presStyleCnt="0"/>
      <dgm:spPr/>
    </dgm:pt>
    <dgm:pt modelId="{19453633-E63B-43E9-9452-1BC61DA3DC1E}" type="pres">
      <dgm:prSet presAssocID="{E30E9C8F-128E-4B8B-831F-BE45763528A7}" presName="middle" presStyleCnt="0"/>
      <dgm:spPr/>
    </dgm:pt>
    <dgm:pt modelId="{2FE32BAE-64FA-4DE5-A14F-19083C932B98}" type="pres">
      <dgm:prSet presAssocID="{E30E9C8F-128E-4B8B-831F-BE45763528A7}" presName="parTxMid" presStyleLbl="revTx" presStyleIdx="3" presStyleCnt="6"/>
      <dgm:spPr/>
    </dgm:pt>
    <dgm:pt modelId="{EFFD3A4D-D9CF-4487-B290-53C73CF53ADD}" type="pres">
      <dgm:prSet presAssocID="{E30E9C8F-128E-4B8B-831F-BE45763528A7}" presName="spMid" presStyleCnt="0"/>
      <dgm:spPr/>
    </dgm:pt>
    <dgm:pt modelId="{D054C7C1-6024-49D9-95FC-1EF5ABF3E12A}" type="pres">
      <dgm:prSet presAssocID="{F4062D82-2FF8-4FC5-AD4D-48434DC531B9}" presName="chevronComposite1" presStyleCnt="0"/>
      <dgm:spPr/>
    </dgm:pt>
    <dgm:pt modelId="{91E55570-07C6-4C34-BB45-7C7786CAC1D5}" type="pres">
      <dgm:prSet presAssocID="{F4062D82-2FF8-4FC5-AD4D-48434DC531B9}" presName="chevron1" presStyleLbl="sibTrans2D1" presStyleIdx="3" presStyleCnt="6"/>
      <dgm:spPr/>
    </dgm:pt>
    <dgm:pt modelId="{F09EE525-C311-4D76-A56B-0B08D708EF84}" type="pres">
      <dgm:prSet presAssocID="{F4062D82-2FF8-4FC5-AD4D-48434DC531B9}" presName="spChevron1" presStyleCnt="0"/>
      <dgm:spPr/>
    </dgm:pt>
    <dgm:pt modelId="{FD9D8570-C1E9-4672-BC86-5CC3AC88FD82}" type="pres">
      <dgm:prSet presAssocID="{A40944F7-617F-44CB-8D18-E137BDFBBFFE}" presName="middle" presStyleCnt="0"/>
      <dgm:spPr/>
    </dgm:pt>
    <dgm:pt modelId="{DA872D5C-B3A3-4455-9757-815898FD9DB1}" type="pres">
      <dgm:prSet presAssocID="{A40944F7-617F-44CB-8D18-E137BDFBBFFE}" presName="parTxMid" presStyleLbl="revTx" presStyleIdx="4" presStyleCnt="6"/>
      <dgm:spPr/>
    </dgm:pt>
    <dgm:pt modelId="{F85E3701-670A-4262-B655-51FF64D66718}" type="pres">
      <dgm:prSet presAssocID="{A40944F7-617F-44CB-8D18-E137BDFBBFFE}" presName="spMid" presStyleCnt="0"/>
      <dgm:spPr/>
    </dgm:pt>
    <dgm:pt modelId="{BA20BAB9-9ACB-4911-A3A0-A3EBD5882F76}" type="pres">
      <dgm:prSet presAssocID="{34952690-4FAD-4337-8B62-3190AC123EE3}" presName="chevronComposite1" presStyleCnt="0"/>
      <dgm:spPr/>
    </dgm:pt>
    <dgm:pt modelId="{90F2B2A0-C02C-4491-B3B0-030542E2A821}" type="pres">
      <dgm:prSet presAssocID="{34952690-4FAD-4337-8B62-3190AC123EE3}" presName="chevron1" presStyleLbl="sibTrans2D1" presStyleIdx="4" presStyleCnt="6"/>
      <dgm:spPr/>
    </dgm:pt>
    <dgm:pt modelId="{E172FDA6-5ECD-444F-B6AB-D9B9EB5B7204}" type="pres">
      <dgm:prSet presAssocID="{34952690-4FAD-4337-8B62-3190AC123EE3}" presName="spChevron1" presStyleCnt="0"/>
      <dgm:spPr/>
    </dgm:pt>
    <dgm:pt modelId="{8B59AEE1-FFAD-40F1-9BB6-53C2ACB63C65}" type="pres">
      <dgm:prSet presAssocID="{56C78B4F-90C4-4705-B7F3-87E72620FE75}" presName="middle" presStyleCnt="0"/>
      <dgm:spPr/>
    </dgm:pt>
    <dgm:pt modelId="{D6159692-C67A-4A60-9745-EA70A538666F}" type="pres">
      <dgm:prSet presAssocID="{56C78B4F-90C4-4705-B7F3-87E72620FE75}" presName="parTxMid" presStyleLbl="revTx" presStyleIdx="5" presStyleCnt="6"/>
      <dgm:spPr/>
    </dgm:pt>
    <dgm:pt modelId="{873BB8A6-08C4-4CAB-97BC-65AFC59A93B6}" type="pres">
      <dgm:prSet presAssocID="{56C78B4F-90C4-4705-B7F3-87E72620FE75}" presName="spMid" presStyleCnt="0"/>
      <dgm:spPr/>
    </dgm:pt>
    <dgm:pt modelId="{118294DC-DBE6-421E-BFEA-DAAADC5DB555}" type="pres">
      <dgm:prSet presAssocID="{7B659BC3-1248-464C-A1F2-D6BF61B290E6}" presName="chevronComposite1" presStyleCnt="0"/>
      <dgm:spPr/>
    </dgm:pt>
    <dgm:pt modelId="{3EE03A81-8931-4CF7-B066-22EE3E03F532}" type="pres">
      <dgm:prSet presAssocID="{7B659BC3-1248-464C-A1F2-D6BF61B290E6}" presName="chevron1" presStyleLbl="sibTrans2D1" presStyleIdx="5" presStyleCnt="6"/>
      <dgm:spPr/>
    </dgm:pt>
    <dgm:pt modelId="{B482BFC8-6F6C-4B46-8183-D630D60C998B}" type="pres">
      <dgm:prSet presAssocID="{7B659BC3-1248-464C-A1F2-D6BF61B290E6}" presName="spChevron1" presStyleCnt="0"/>
      <dgm:spPr/>
    </dgm:pt>
    <dgm:pt modelId="{7F2B62A1-5620-4A41-9A91-5B0CE01CC8D9}" type="pres">
      <dgm:prSet presAssocID="{DC2E04BD-F959-45B9-BBFD-97422F852E9E}" presName="last" presStyleCnt="0"/>
      <dgm:spPr/>
    </dgm:pt>
    <dgm:pt modelId="{1255C126-7B01-44F2-BA35-2D840DF90031}" type="pres">
      <dgm:prSet presAssocID="{DC2E04BD-F959-45B9-BBFD-97422F852E9E}" presName="circleTx" presStyleLbl="node1" presStyleIdx="18" presStyleCnt="19"/>
      <dgm:spPr/>
    </dgm:pt>
    <dgm:pt modelId="{E1F47B8E-8EDE-4A29-9849-E07BA3C376E6}" type="pres">
      <dgm:prSet presAssocID="{DC2E04BD-F959-45B9-BBFD-97422F852E9E}" presName="spN" presStyleCnt="0"/>
      <dgm:spPr/>
    </dgm:pt>
  </dgm:ptLst>
  <dgm:cxnLst>
    <dgm:cxn modelId="{5C63F00D-2A79-44D1-87FE-A66BAE44B2B1}" srcId="{2CB721C5-6ED8-4114-A7AF-01E56B3271D8}" destId="{DC2E04BD-F959-45B9-BBFD-97422F852E9E}" srcOrd="6" destOrd="0" parTransId="{63106B1B-AD6D-42FD-820B-3569270C9424}" sibTransId="{53FBE241-2373-4CA2-A146-065687A6A705}"/>
    <dgm:cxn modelId="{028C5516-0331-4890-914D-3DBDF0B15AEA}" type="presOf" srcId="{2CB721C5-6ED8-4114-A7AF-01E56B3271D8}" destId="{9986D582-E45A-4D0F-9B36-A27E6B098A78}" srcOrd="0" destOrd="0" presId="urn:microsoft.com/office/officeart/2009/3/layout/RandomtoResultProcess"/>
    <dgm:cxn modelId="{D8130025-682B-441B-AB3D-D91D73DB80C3}" type="presOf" srcId="{A40944F7-617F-44CB-8D18-E137BDFBBFFE}" destId="{DA872D5C-B3A3-4455-9757-815898FD9DB1}" srcOrd="0" destOrd="0" presId="urn:microsoft.com/office/officeart/2009/3/layout/RandomtoResultProcess"/>
    <dgm:cxn modelId="{FF372432-B6D8-4128-ABE7-B470CA3230EF}" srcId="{2CB721C5-6ED8-4114-A7AF-01E56B3271D8}" destId="{E30E9C8F-128E-4B8B-831F-BE45763528A7}" srcOrd="3" destOrd="0" parTransId="{3B814313-99C9-4E67-A79F-8711B749F521}" sibTransId="{F4062D82-2FF8-4FC5-AD4D-48434DC531B9}"/>
    <dgm:cxn modelId="{356E5364-2E3B-4FF8-98C7-91FE34F77F0E}" type="presOf" srcId="{F23905D9-4ADC-47AD-AFE9-9EC83FAF542B}" destId="{0EF4AA84-1868-467C-A31D-1699739F2E75}" srcOrd="0" destOrd="0" presId="urn:microsoft.com/office/officeart/2009/3/layout/RandomtoResultProcess"/>
    <dgm:cxn modelId="{97AED674-530B-4964-BD53-6CB34768CB89}" srcId="{2CB721C5-6ED8-4114-A7AF-01E56B3271D8}" destId="{B2B45E85-40E6-4A98-B9BB-4048AD93302F}" srcOrd="2" destOrd="0" parTransId="{F20B1EA2-7DBB-4121-B343-7242E85B09EE}" sibTransId="{4FDCE9B0-8F89-430D-A055-BDEBAE20D114}"/>
    <dgm:cxn modelId="{36189B7D-587A-4EBD-A019-AC3644ADA9CC}" type="presOf" srcId="{E30E9C8F-128E-4B8B-831F-BE45763528A7}" destId="{2FE32BAE-64FA-4DE5-A14F-19083C932B98}" srcOrd="0" destOrd="0" presId="urn:microsoft.com/office/officeart/2009/3/layout/RandomtoResultProcess"/>
    <dgm:cxn modelId="{602EBD88-790E-4E3D-89B9-94871EE61C06}" srcId="{2CB721C5-6ED8-4114-A7AF-01E56B3271D8}" destId="{56C78B4F-90C4-4705-B7F3-87E72620FE75}" srcOrd="5" destOrd="0" parTransId="{3457BBDA-6224-4B8D-A6AE-37F6E89C3012}" sibTransId="{7B659BC3-1248-464C-A1F2-D6BF61B290E6}"/>
    <dgm:cxn modelId="{C004D190-51C0-48DA-90DF-321BC18D0F1C}" srcId="{2CB721C5-6ED8-4114-A7AF-01E56B3271D8}" destId="{62520CEC-81E1-4CE4-9C5D-7E14291BE563}" srcOrd="0" destOrd="0" parTransId="{DF792134-AB10-4387-A712-14D5999FA8D3}" sibTransId="{C4EEC31A-1122-42A9-B230-6DF596048A2C}"/>
    <dgm:cxn modelId="{8E38B998-15D6-4E62-B781-BF14F533F7DF}" type="presOf" srcId="{DC2E04BD-F959-45B9-BBFD-97422F852E9E}" destId="{1255C126-7B01-44F2-BA35-2D840DF90031}" srcOrd="0" destOrd="0" presId="urn:microsoft.com/office/officeart/2009/3/layout/RandomtoResultProcess"/>
    <dgm:cxn modelId="{33BCC7CF-669D-443C-9918-1BA03F2CBE51}" type="presOf" srcId="{56C78B4F-90C4-4705-B7F3-87E72620FE75}" destId="{D6159692-C67A-4A60-9745-EA70A538666F}" srcOrd="0" destOrd="0" presId="urn:microsoft.com/office/officeart/2009/3/layout/RandomtoResultProcess"/>
    <dgm:cxn modelId="{BA2BEEE5-2CD1-4F8B-A64F-A14FFA4C5857}" type="presOf" srcId="{B2B45E85-40E6-4A98-B9BB-4048AD93302F}" destId="{B5A95000-9E55-4CBB-848F-62E8A0064495}" srcOrd="0" destOrd="0" presId="urn:microsoft.com/office/officeart/2009/3/layout/RandomtoResultProcess"/>
    <dgm:cxn modelId="{B6C75EE9-4DF0-4512-9A79-2073674E389F}" type="presOf" srcId="{62520CEC-81E1-4CE4-9C5D-7E14291BE563}" destId="{B4B1B5F8-C8C8-4FB3-B1A3-C83C5AB1D167}" srcOrd="0" destOrd="0" presId="urn:microsoft.com/office/officeart/2009/3/layout/RandomtoResultProcess"/>
    <dgm:cxn modelId="{9BCCE0EC-2868-45DB-BCA7-D0234CA8A73C}" srcId="{2CB721C5-6ED8-4114-A7AF-01E56B3271D8}" destId="{A40944F7-617F-44CB-8D18-E137BDFBBFFE}" srcOrd="4" destOrd="0" parTransId="{FFAEB05C-7C56-44CA-BFC1-70C6CB5AE6D3}" sibTransId="{34952690-4FAD-4337-8B62-3190AC123EE3}"/>
    <dgm:cxn modelId="{5CD56DF1-B44E-40CC-A106-B57443A30B0E}" srcId="{2CB721C5-6ED8-4114-A7AF-01E56B3271D8}" destId="{F23905D9-4ADC-47AD-AFE9-9EC83FAF542B}" srcOrd="1" destOrd="0" parTransId="{8DA08660-3926-41D3-BD30-4B8ADAA82C6D}" sibTransId="{2A938C32-3484-4FC4-8726-7458D96DE76C}"/>
    <dgm:cxn modelId="{AC20EDF6-2CB3-4187-A297-EA7843E5C648}" type="presParOf" srcId="{9986D582-E45A-4D0F-9B36-A27E6B098A78}" destId="{5A1319BF-AE7B-48B0-ABA9-6348A6348CD7}" srcOrd="0" destOrd="0" presId="urn:microsoft.com/office/officeart/2009/3/layout/RandomtoResultProcess"/>
    <dgm:cxn modelId="{01D2CC9A-698F-4EED-8F44-714916C4FD07}" type="presParOf" srcId="{5A1319BF-AE7B-48B0-ABA9-6348A6348CD7}" destId="{B4B1B5F8-C8C8-4FB3-B1A3-C83C5AB1D167}" srcOrd="0" destOrd="0" presId="urn:microsoft.com/office/officeart/2009/3/layout/RandomtoResultProcess"/>
    <dgm:cxn modelId="{BBE91456-19DD-4765-B232-7E2C02B84F75}" type="presParOf" srcId="{5A1319BF-AE7B-48B0-ABA9-6348A6348CD7}" destId="{0AF322F8-8474-49FF-9226-B13109139210}" srcOrd="1" destOrd="0" presId="urn:microsoft.com/office/officeart/2009/3/layout/RandomtoResultProcess"/>
    <dgm:cxn modelId="{D6754C0A-76DC-4DE4-BDB8-B66D34D0A2F0}" type="presParOf" srcId="{5A1319BF-AE7B-48B0-ABA9-6348A6348CD7}" destId="{404BEFA1-941F-4421-9607-F27333C665D0}" srcOrd="2" destOrd="0" presId="urn:microsoft.com/office/officeart/2009/3/layout/RandomtoResultProcess"/>
    <dgm:cxn modelId="{33103E21-F318-4AFF-AF97-FED957ED2DE7}" type="presParOf" srcId="{5A1319BF-AE7B-48B0-ABA9-6348A6348CD7}" destId="{E0893496-BCAD-43DF-8159-2B04DB4FB2FC}" srcOrd="3" destOrd="0" presId="urn:microsoft.com/office/officeart/2009/3/layout/RandomtoResultProcess"/>
    <dgm:cxn modelId="{ABC5BA30-1E9C-4999-9BE8-D817A0ECDE91}" type="presParOf" srcId="{5A1319BF-AE7B-48B0-ABA9-6348A6348CD7}" destId="{05B48FBA-348F-4E86-BCEB-AC8AC7CE9562}" srcOrd="4" destOrd="0" presId="urn:microsoft.com/office/officeart/2009/3/layout/RandomtoResultProcess"/>
    <dgm:cxn modelId="{E046C9C0-0418-4B4C-80D7-08BB51DA0F7D}" type="presParOf" srcId="{5A1319BF-AE7B-48B0-ABA9-6348A6348CD7}" destId="{7410B48E-3DAB-4A2B-90CC-B0973E84002D}" srcOrd="5" destOrd="0" presId="urn:microsoft.com/office/officeart/2009/3/layout/RandomtoResultProcess"/>
    <dgm:cxn modelId="{33478094-D2CF-452C-ABCA-29B081DBCB0B}" type="presParOf" srcId="{5A1319BF-AE7B-48B0-ABA9-6348A6348CD7}" destId="{FD42DB76-D3B0-4838-8112-DDDB8A14BCC2}" srcOrd="6" destOrd="0" presId="urn:microsoft.com/office/officeart/2009/3/layout/RandomtoResultProcess"/>
    <dgm:cxn modelId="{D308F57B-5381-4F07-B3FF-AD4DDD98479B}" type="presParOf" srcId="{5A1319BF-AE7B-48B0-ABA9-6348A6348CD7}" destId="{5C2CDD7F-10E2-4E26-9ECD-91B106A21896}" srcOrd="7" destOrd="0" presId="urn:microsoft.com/office/officeart/2009/3/layout/RandomtoResultProcess"/>
    <dgm:cxn modelId="{D6973816-8284-403D-AEF4-E3E4C93E2A2D}" type="presParOf" srcId="{5A1319BF-AE7B-48B0-ABA9-6348A6348CD7}" destId="{3EAC9DE1-F9B0-46DC-B171-3C74F750561B}" srcOrd="8" destOrd="0" presId="urn:microsoft.com/office/officeart/2009/3/layout/RandomtoResultProcess"/>
    <dgm:cxn modelId="{6BB14FDD-6B5B-44DF-B8E6-630172D0D868}" type="presParOf" srcId="{5A1319BF-AE7B-48B0-ABA9-6348A6348CD7}" destId="{0CCD11B9-FC2A-4A35-BC93-9289E6C3BBD8}" srcOrd="9" destOrd="0" presId="urn:microsoft.com/office/officeart/2009/3/layout/RandomtoResultProcess"/>
    <dgm:cxn modelId="{97A6F667-2A98-4C91-8911-7275EA222834}" type="presParOf" srcId="{5A1319BF-AE7B-48B0-ABA9-6348A6348CD7}" destId="{382A03E2-E17C-4C21-94EF-8EF1EC43BEB4}" srcOrd="10" destOrd="0" presId="urn:microsoft.com/office/officeart/2009/3/layout/RandomtoResultProcess"/>
    <dgm:cxn modelId="{A0B004BB-7E89-41DB-B3B4-D541AD6B21FE}" type="presParOf" srcId="{5A1319BF-AE7B-48B0-ABA9-6348A6348CD7}" destId="{3DD86FA0-2DC8-42B7-A505-9B4480B38028}" srcOrd="11" destOrd="0" presId="urn:microsoft.com/office/officeart/2009/3/layout/RandomtoResultProcess"/>
    <dgm:cxn modelId="{16561076-779B-49D0-9ECA-F2FA72C20B42}" type="presParOf" srcId="{5A1319BF-AE7B-48B0-ABA9-6348A6348CD7}" destId="{5F880F68-7F6F-4063-AA11-0A8319541D2C}" srcOrd="12" destOrd="0" presId="urn:microsoft.com/office/officeart/2009/3/layout/RandomtoResultProcess"/>
    <dgm:cxn modelId="{69E8AF7C-4E64-46A0-A8B7-8E7407FCBC85}" type="presParOf" srcId="{5A1319BF-AE7B-48B0-ABA9-6348A6348CD7}" destId="{B8565E6C-F922-4C34-894C-CC7A156DB2D7}" srcOrd="13" destOrd="0" presId="urn:microsoft.com/office/officeart/2009/3/layout/RandomtoResultProcess"/>
    <dgm:cxn modelId="{95A4264F-DB42-4369-B404-7D947DE4305F}" type="presParOf" srcId="{5A1319BF-AE7B-48B0-ABA9-6348A6348CD7}" destId="{A274725E-0C01-4039-97A3-9B6E33767907}" srcOrd="14" destOrd="0" presId="urn:microsoft.com/office/officeart/2009/3/layout/RandomtoResultProcess"/>
    <dgm:cxn modelId="{2924EFC7-CBD9-41F2-A25B-447ABCBD75C0}" type="presParOf" srcId="{5A1319BF-AE7B-48B0-ABA9-6348A6348CD7}" destId="{1CC74CA9-BB51-4E80-B010-5423B892D59D}" srcOrd="15" destOrd="0" presId="urn:microsoft.com/office/officeart/2009/3/layout/RandomtoResultProcess"/>
    <dgm:cxn modelId="{8A8B9315-ED8B-42E0-B0A6-FA63CCCCE423}" type="presParOf" srcId="{5A1319BF-AE7B-48B0-ABA9-6348A6348CD7}" destId="{C81D56D8-D43B-4D73-AA9F-6DA23B07771C}" srcOrd="16" destOrd="0" presId="urn:microsoft.com/office/officeart/2009/3/layout/RandomtoResultProcess"/>
    <dgm:cxn modelId="{171A24FC-B050-4B01-BDFD-2C9ED91AF1D4}" type="presParOf" srcId="{5A1319BF-AE7B-48B0-ABA9-6348A6348CD7}" destId="{ED06D682-09CB-4DCF-A91B-C3334A993AD1}" srcOrd="17" destOrd="0" presId="urn:microsoft.com/office/officeart/2009/3/layout/RandomtoResultProcess"/>
    <dgm:cxn modelId="{FF6C25AD-7392-48E0-A28D-DAB222E39F5A}" type="presParOf" srcId="{5A1319BF-AE7B-48B0-ABA9-6348A6348CD7}" destId="{81459086-1947-47BA-8C83-009120CE6164}" srcOrd="18" destOrd="0" presId="urn:microsoft.com/office/officeart/2009/3/layout/RandomtoResultProcess"/>
    <dgm:cxn modelId="{22C7FE22-3818-45DB-96F0-F071FF51B14B}" type="presParOf" srcId="{9986D582-E45A-4D0F-9B36-A27E6B098A78}" destId="{35DFE7F0-D91A-4C7D-BEDC-C830876408D7}" srcOrd="1" destOrd="0" presId="urn:microsoft.com/office/officeart/2009/3/layout/RandomtoResultProcess"/>
    <dgm:cxn modelId="{A698C7F0-FB48-4B9A-8097-BA6C6CC8DE2C}" type="presParOf" srcId="{35DFE7F0-D91A-4C7D-BEDC-C830876408D7}" destId="{D8F0C2D2-77A7-4A06-80F0-D6BAD91BC95B}" srcOrd="0" destOrd="0" presId="urn:microsoft.com/office/officeart/2009/3/layout/RandomtoResultProcess"/>
    <dgm:cxn modelId="{7979371F-0DE8-4C7E-9FB3-0C86C5D19AF4}" type="presParOf" srcId="{35DFE7F0-D91A-4C7D-BEDC-C830876408D7}" destId="{A7169CDA-C417-4F28-85CD-0D8DAC0A98F6}" srcOrd="1" destOrd="0" presId="urn:microsoft.com/office/officeart/2009/3/layout/RandomtoResultProcess"/>
    <dgm:cxn modelId="{B11884F9-8F38-422F-A590-3A14040DA560}" type="presParOf" srcId="{9986D582-E45A-4D0F-9B36-A27E6B098A78}" destId="{FB9EF7E2-75E6-45FE-BAB4-4D896E61BA95}" srcOrd="2" destOrd="0" presId="urn:microsoft.com/office/officeart/2009/3/layout/RandomtoResultProcess"/>
    <dgm:cxn modelId="{2275D0EF-21C2-4A78-9F10-44EB373C42B2}" type="presParOf" srcId="{FB9EF7E2-75E6-45FE-BAB4-4D896E61BA95}" destId="{0EF4AA84-1868-467C-A31D-1699739F2E75}" srcOrd="0" destOrd="0" presId="urn:microsoft.com/office/officeart/2009/3/layout/RandomtoResultProcess"/>
    <dgm:cxn modelId="{9A4CED21-6758-4652-91BD-FDF4B2A445D2}" type="presParOf" srcId="{FB9EF7E2-75E6-45FE-BAB4-4D896E61BA95}" destId="{A33EE1EC-7660-4B0E-B6F4-173C56CB3F8D}" srcOrd="1" destOrd="0" presId="urn:microsoft.com/office/officeart/2009/3/layout/RandomtoResultProcess"/>
    <dgm:cxn modelId="{E10152E2-C9E7-4745-A1A5-1AE22AC1EF52}" type="presParOf" srcId="{9986D582-E45A-4D0F-9B36-A27E6B098A78}" destId="{B4091779-1475-4D91-9EBB-824B40A8168F}" srcOrd="3" destOrd="0" presId="urn:microsoft.com/office/officeart/2009/3/layout/RandomtoResultProcess"/>
    <dgm:cxn modelId="{88362B95-CFFC-47CB-96A4-38242BAD2BD9}" type="presParOf" srcId="{B4091779-1475-4D91-9EBB-824B40A8168F}" destId="{63F50FF7-BB03-4159-8D5D-E5C21F0EA048}" srcOrd="0" destOrd="0" presId="urn:microsoft.com/office/officeart/2009/3/layout/RandomtoResultProcess"/>
    <dgm:cxn modelId="{5BA87497-52F6-4725-9C44-70640F55EE19}" type="presParOf" srcId="{B4091779-1475-4D91-9EBB-824B40A8168F}" destId="{50CE0161-539B-4291-9DE7-515E4E6F57F2}" srcOrd="1" destOrd="0" presId="urn:microsoft.com/office/officeart/2009/3/layout/RandomtoResultProcess"/>
    <dgm:cxn modelId="{8A4DA9BE-CCC0-477E-9BAE-EB5CA60B9FDC}" type="presParOf" srcId="{9986D582-E45A-4D0F-9B36-A27E6B098A78}" destId="{D34519EA-451D-4F05-95C4-040667575BB8}" srcOrd="4" destOrd="0" presId="urn:microsoft.com/office/officeart/2009/3/layout/RandomtoResultProcess"/>
    <dgm:cxn modelId="{6CF60781-AD7F-42A0-9A35-141B87DE2E97}" type="presParOf" srcId="{D34519EA-451D-4F05-95C4-040667575BB8}" destId="{B5A95000-9E55-4CBB-848F-62E8A0064495}" srcOrd="0" destOrd="0" presId="urn:microsoft.com/office/officeart/2009/3/layout/RandomtoResultProcess"/>
    <dgm:cxn modelId="{44D478DC-324E-4FFF-834A-B26B5F9FBE54}" type="presParOf" srcId="{D34519EA-451D-4F05-95C4-040667575BB8}" destId="{BB8C3A78-77C1-4D71-9403-84CA58CC06B9}" srcOrd="1" destOrd="0" presId="urn:microsoft.com/office/officeart/2009/3/layout/RandomtoResultProcess"/>
    <dgm:cxn modelId="{20590134-16B8-44E9-80A4-C0FDE91950E6}" type="presParOf" srcId="{9986D582-E45A-4D0F-9B36-A27E6B098A78}" destId="{EFB2633C-B128-42A4-959D-471DC05F27C8}" srcOrd="5" destOrd="0" presId="urn:microsoft.com/office/officeart/2009/3/layout/RandomtoResultProcess"/>
    <dgm:cxn modelId="{DC2C5C62-1D63-493F-8513-C010152E3336}" type="presParOf" srcId="{EFB2633C-B128-42A4-959D-471DC05F27C8}" destId="{C39B7DBF-69CB-40C6-B498-421178FEC915}" srcOrd="0" destOrd="0" presId="urn:microsoft.com/office/officeart/2009/3/layout/RandomtoResultProcess"/>
    <dgm:cxn modelId="{067F26C1-4C9C-4983-8939-517D759F66F0}" type="presParOf" srcId="{EFB2633C-B128-42A4-959D-471DC05F27C8}" destId="{42AB338F-B61F-4622-BDDA-76393FBB180E}" srcOrd="1" destOrd="0" presId="urn:microsoft.com/office/officeart/2009/3/layout/RandomtoResultProcess"/>
    <dgm:cxn modelId="{3982DE0A-25C7-4C62-BCC6-69EB15736A2D}" type="presParOf" srcId="{9986D582-E45A-4D0F-9B36-A27E6B098A78}" destId="{19453633-E63B-43E9-9452-1BC61DA3DC1E}" srcOrd="6" destOrd="0" presId="urn:microsoft.com/office/officeart/2009/3/layout/RandomtoResultProcess"/>
    <dgm:cxn modelId="{C5BBB214-109D-478B-B621-C6AA5B247866}" type="presParOf" srcId="{19453633-E63B-43E9-9452-1BC61DA3DC1E}" destId="{2FE32BAE-64FA-4DE5-A14F-19083C932B98}" srcOrd="0" destOrd="0" presId="urn:microsoft.com/office/officeart/2009/3/layout/RandomtoResultProcess"/>
    <dgm:cxn modelId="{8128D1F9-BE4C-4F6E-822B-3F3594CC01BE}" type="presParOf" srcId="{19453633-E63B-43E9-9452-1BC61DA3DC1E}" destId="{EFFD3A4D-D9CF-4487-B290-53C73CF53ADD}" srcOrd="1" destOrd="0" presId="urn:microsoft.com/office/officeart/2009/3/layout/RandomtoResultProcess"/>
    <dgm:cxn modelId="{B338FF43-22E8-40FA-9F43-411A20529E94}" type="presParOf" srcId="{9986D582-E45A-4D0F-9B36-A27E6B098A78}" destId="{D054C7C1-6024-49D9-95FC-1EF5ABF3E12A}" srcOrd="7" destOrd="0" presId="urn:microsoft.com/office/officeart/2009/3/layout/RandomtoResultProcess"/>
    <dgm:cxn modelId="{3BF3B760-B9B0-4A09-B26E-B4FDFFEB47A1}" type="presParOf" srcId="{D054C7C1-6024-49D9-95FC-1EF5ABF3E12A}" destId="{91E55570-07C6-4C34-BB45-7C7786CAC1D5}" srcOrd="0" destOrd="0" presId="urn:microsoft.com/office/officeart/2009/3/layout/RandomtoResultProcess"/>
    <dgm:cxn modelId="{2AF5DE1F-5326-4140-935D-D88239EE0CAE}" type="presParOf" srcId="{D054C7C1-6024-49D9-95FC-1EF5ABF3E12A}" destId="{F09EE525-C311-4D76-A56B-0B08D708EF84}" srcOrd="1" destOrd="0" presId="urn:microsoft.com/office/officeart/2009/3/layout/RandomtoResultProcess"/>
    <dgm:cxn modelId="{845B4BF2-E70C-46C9-9E81-DD35F9C04D5C}" type="presParOf" srcId="{9986D582-E45A-4D0F-9B36-A27E6B098A78}" destId="{FD9D8570-C1E9-4672-BC86-5CC3AC88FD82}" srcOrd="8" destOrd="0" presId="urn:microsoft.com/office/officeart/2009/3/layout/RandomtoResultProcess"/>
    <dgm:cxn modelId="{FC1600AD-DB06-43DF-92D9-B4D625996C6D}" type="presParOf" srcId="{FD9D8570-C1E9-4672-BC86-5CC3AC88FD82}" destId="{DA872D5C-B3A3-4455-9757-815898FD9DB1}" srcOrd="0" destOrd="0" presId="urn:microsoft.com/office/officeart/2009/3/layout/RandomtoResultProcess"/>
    <dgm:cxn modelId="{BAFF06DB-8EB1-46E6-AE5B-6435C871EEFC}" type="presParOf" srcId="{FD9D8570-C1E9-4672-BC86-5CC3AC88FD82}" destId="{F85E3701-670A-4262-B655-51FF64D66718}" srcOrd="1" destOrd="0" presId="urn:microsoft.com/office/officeart/2009/3/layout/RandomtoResultProcess"/>
    <dgm:cxn modelId="{E6588323-0D08-4446-A194-7630052CBBD3}" type="presParOf" srcId="{9986D582-E45A-4D0F-9B36-A27E6B098A78}" destId="{BA20BAB9-9ACB-4911-A3A0-A3EBD5882F76}" srcOrd="9" destOrd="0" presId="urn:microsoft.com/office/officeart/2009/3/layout/RandomtoResultProcess"/>
    <dgm:cxn modelId="{E808F591-67EA-4743-BD9B-FD861E9C57F8}" type="presParOf" srcId="{BA20BAB9-9ACB-4911-A3A0-A3EBD5882F76}" destId="{90F2B2A0-C02C-4491-B3B0-030542E2A821}" srcOrd="0" destOrd="0" presId="urn:microsoft.com/office/officeart/2009/3/layout/RandomtoResultProcess"/>
    <dgm:cxn modelId="{1DB8D09C-E3C2-4478-9197-42EA540D1F11}" type="presParOf" srcId="{BA20BAB9-9ACB-4911-A3A0-A3EBD5882F76}" destId="{E172FDA6-5ECD-444F-B6AB-D9B9EB5B7204}" srcOrd="1" destOrd="0" presId="urn:microsoft.com/office/officeart/2009/3/layout/RandomtoResultProcess"/>
    <dgm:cxn modelId="{19380FB0-822A-4250-9684-8D62AC48383A}" type="presParOf" srcId="{9986D582-E45A-4D0F-9B36-A27E6B098A78}" destId="{8B59AEE1-FFAD-40F1-9BB6-53C2ACB63C65}" srcOrd="10" destOrd="0" presId="urn:microsoft.com/office/officeart/2009/3/layout/RandomtoResultProcess"/>
    <dgm:cxn modelId="{B3648FA1-BFAA-44E9-956B-62261C0BF0C4}" type="presParOf" srcId="{8B59AEE1-FFAD-40F1-9BB6-53C2ACB63C65}" destId="{D6159692-C67A-4A60-9745-EA70A538666F}" srcOrd="0" destOrd="0" presId="urn:microsoft.com/office/officeart/2009/3/layout/RandomtoResultProcess"/>
    <dgm:cxn modelId="{F76CA21C-2DBC-4869-AD20-C4C524FA3675}" type="presParOf" srcId="{8B59AEE1-FFAD-40F1-9BB6-53C2ACB63C65}" destId="{873BB8A6-08C4-4CAB-97BC-65AFC59A93B6}" srcOrd="1" destOrd="0" presId="urn:microsoft.com/office/officeart/2009/3/layout/RandomtoResultProcess"/>
    <dgm:cxn modelId="{A8795A23-8D62-4177-8283-761A3E6BB385}" type="presParOf" srcId="{9986D582-E45A-4D0F-9B36-A27E6B098A78}" destId="{118294DC-DBE6-421E-BFEA-DAAADC5DB555}" srcOrd="11" destOrd="0" presId="urn:microsoft.com/office/officeart/2009/3/layout/RandomtoResultProcess"/>
    <dgm:cxn modelId="{1D7C085D-C333-41D9-B31D-EA9B3BAE4EBA}" type="presParOf" srcId="{118294DC-DBE6-421E-BFEA-DAAADC5DB555}" destId="{3EE03A81-8931-4CF7-B066-22EE3E03F532}" srcOrd="0" destOrd="0" presId="urn:microsoft.com/office/officeart/2009/3/layout/RandomtoResultProcess"/>
    <dgm:cxn modelId="{D4005C89-9735-4A8D-B844-82F8BFBF40DF}" type="presParOf" srcId="{118294DC-DBE6-421E-BFEA-DAAADC5DB555}" destId="{B482BFC8-6F6C-4B46-8183-D630D60C998B}" srcOrd="1" destOrd="0" presId="urn:microsoft.com/office/officeart/2009/3/layout/RandomtoResultProcess"/>
    <dgm:cxn modelId="{D72E4945-8A7A-4F2A-81F1-E81F2F09943F}" type="presParOf" srcId="{9986D582-E45A-4D0F-9B36-A27E6B098A78}" destId="{7F2B62A1-5620-4A41-9A91-5B0CE01CC8D9}" srcOrd="12" destOrd="0" presId="urn:microsoft.com/office/officeart/2009/3/layout/RandomtoResultProcess"/>
    <dgm:cxn modelId="{87E555AB-EF28-417D-AAF4-45BA1CF0C412}" type="presParOf" srcId="{7F2B62A1-5620-4A41-9A91-5B0CE01CC8D9}" destId="{1255C126-7B01-44F2-BA35-2D840DF90031}" srcOrd="0" destOrd="0" presId="urn:microsoft.com/office/officeart/2009/3/layout/RandomtoResultProcess"/>
    <dgm:cxn modelId="{78B93A76-702A-48AC-8AC8-CB89A394FD68}" type="presParOf" srcId="{7F2B62A1-5620-4A41-9A91-5B0CE01CC8D9}" destId="{E1F47B8E-8EDE-4A29-9849-E07BA3C376E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B721C5-6ED8-4114-A7AF-01E56B3271D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520CEC-81E1-4CE4-9C5D-7E14291BE563}">
      <dgm:prSet phldrT="[Text]" custT="1"/>
      <dgm:spPr/>
      <dgm:t>
        <a:bodyPr/>
        <a:lstStyle/>
        <a:p>
          <a:r>
            <a:rPr lang="en-GB" sz="1300" dirty="0" err="1"/>
            <a:t>Syniad</a:t>
          </a:r>
          <a:endParaRPr lang="en-GB" sz="1300" dirty="0"/>
        </a:p>
      </dgm:t>
    </dgm:pt>
    <dgm:pt modelId="{DF792134-AB10-4387-A712-14D5999FA8D3}" type="parTrans" cxnId="{C004D190-51C0-48DA-90DF-321BC18D0F1C}">
      <dgm:prSet/>
      <dgm:spPr/>
      <dgm:t>
        <a:bodyPr/>
        <a:lstStyle/>
        <a:p>
          <a:endParaRPr lang="en-GB"/>
        </a:p>
      </dgm:t>
    </dgm:pt>
    <dgm:pt modelId="{C4EEC31A-1122-42A9-B230-6DF596048A2C}" type="sibTrans" cxnId="{C004D190-51C0-48DA-90DF-321BC18D0F1C}">
      <dgm:prSet/>
      <dgm:spPr/>
      <dgm:t>
        <a:bodyPr/>
        <a:lstStyle/>
        <a:p>
          <a:endParaRPr lang="en-GB"/>
        </a:p>
      </dgm:t>
    </dgm:pt>
    <dgm:pt modelId="{F23905D9-4ADC-47AD-AFE9-9EC83FAF542B}">
      <dgm:prSet phldrT="[Text]" custT="1"/>
      <dgm:spPr/>
      <dgm:t>
        <a:bodyPr/>
        <a:lstStyle/>
        <a:p>
          <a:r>
            <a:rPr lang="en-US" sz="1300" dirty="0" err="1"/>
            <a:t>Ymgynghoriad</a:t>
          </a:r>
          <a:endParaRPr lang="en-GB" sz="1300" dirty="0"/>
        </a:p>
      </dgm:t>
    </dgm:pt>
    <dgm:pt modelId="{8DA08660-3926-41D3-BD30-4B8ADAA82C6D}" type="parTrans" cxnId="{5CD56DF1-B44E-40CC-A106-B57443A30B0E}">
      <dgm:prSet/>
      <dgm:spPr/>
      <dgm:t>
        <a:bodyPr/>
        <a:lstStyle/>
        <a:p>
          <a:endParaRPr lang="en-GB"/>
        </a:p>
      </dgm:t>
    </dgm:pt>
    <dgm:pt modelId="{2A938C32-3484-4FC4-8726-7458D96DE76C}" type="sibTrans" cxnId="{5CD56DF1-B44E-40CC-A106-B57443A30B0E}">
      <dgm:prSet/>
      <dgm:spPr/>
      <dgm:t>
        <a:bodyPr/>
        <a:lstStyle/>
        <a:p>
          <a:endParaRPr lang="en-GB"/>
        </a:p>
      </dgm:t>
    </dgm:pt>
    <dgm:pt modelId="{B2B45E85-40E6-4A98-B9BB-4048AD93302F}">
      <dgm:prSet phldrT="[Text]"/>
      <dgm:spPr/>
      <dgm:t>
        <a:bodyPr/>
        <a:lstStyle/>
        <a:p>
          <a:r>
            <a:rPr lang="en-US" dirty="0" err="1"/>
            <a:t>Cynnig</a:t>
          </a:r>
          <a:r>
            <a:rPr lang="en-US" dirty="0"/>
            <a:t> </a:t>
          </a:r>
          <a:r>
            <a:rPr lang="en-US" dirty="0" err="1"/>
            <a:t>ar</a:t>
          </a:r>
          <a:r>
            <a:rPr lang="en-US" dirty="0"/>
            <a:t> </a:t>
          </a:r>
          <a:r>
            <a:rPr lang="en-US" dirty="0" err="1"/>
            <a:t>gyfer</a:t>
          </a:r>
          <a:r>
            <a:rPr lang="en-US" dirty="0"/>
            <a:t> </a:t>
          </a:r>
          <a:r>
            <a:rPr lang="en-US" dirty="0" err="1"/>
            <a:t>ymchwiliad</a:t>
          </a:r>
          <a:endParaRPr lang="en-GB" dirty="0"/>
        </a:p>
      </dgm:t>
    </dgm:pt>
    <dgm:pt modelId="{F20B1EA2-7DBB-4121-B343-7242E85B09EE}" type="parTrans" cxnId="{97AED674-530B-4964-BD53-6CB34768CB89}">
      <dgm:prSet/>
      <dgm:spPr/>
      <dgm:t>
        <a:bodyPr/>
        <a:lstStyle/>
        <a:p>
          <a:endParaRPr lang="en-GB"/>
        </a:p>
      </dgm:t>
    </dgm:pt>
    <dgm:pt modelId="{4FDCE9B0-8F89-430D-A055-BDEBAE20D114}" type="sibTrans" cxnId="{97AED674-530B-4964-BD53-6CB34768CB89}">
      <dgm:prSet/>
      <dgm:spPr/>
      <dgm:t>
        <a:bodyPr/>
        <a:lstStyle/>
        <a:p>
          <a:endParaRPr lang="en-GB"/>
        </a:p>
      </dgm:t>
    </dgm:pt>
    <dgm:pt modelId="{E30E9C8F-128E-4B8B-831F-BE45763528A7}">
      <dgm:prSet/>
      <dgm:spPr/>
      <dgm:t>
        <a:bodyPr/>
        <a:lstStyle/>
        <a:p>
          <a:r>
            <a:rPr lang="en-GB" dirty="0" err="1"/>
            <a:t>Gwahodd</a:t>
          </a:r>
          <a:r>
            <a:rPr lang="en-GB" dirty="0"/>
            <a:t> </a:t>
          </a:r>
          <a:r>
            <a:rPr lang="en-GB" dirty="0" err="1"/>
            <a:t>sylwadau</a:t>
          </a:r>
          <a:r>
            <a:rPr lang="en-GB" dirty="0"/>
            <a:t> </a:t>
          </a:r>
          <a:r>
            <a:rPr lang="en-GB" dirty="0" err="1"/>
            <a:t>gan</a:t>
          </a:r>
          <a:r>
            <a:rPr lang="en-GB" dirty="0"/>
            <a:t> GP</a:t>
          </a:r>
        </a:p>
      </dgm:t>
    </dgm:pt>
    <dgm:pt modelId="{3B814313-99C9-4E67-A79F-8711B749F521}" type="parTrans" cxnId="{FF372432-B6D8-4128-ABE7-B470CA3230EF}">
      <dgm:prSet/>
      <dgm:spPr/>
      <dgm:t>
        <a:bodyPr/>
        <a:lstStyle/>
        <a:p>
          <a:endParaRPr lang="en-GB"/>
        </a:p>
      </dgm:t>
    </dgm:pt>
    <dgm:pt modelId="{F4062D82-2FF8-4FC5-AD4D-48434DC531B9}" type="sibTrans" cxnId="{FF372432-B6D8-4128-ABE7-B470CA3230EF}">
      <dgm:prSet/>
      <dgm:spPr/>
      <dgm:t>
        <a:bodyPr/>
        <a:lstStyle/>
        <a:p>
          <a:endParaRPr lang="en-GB"/>
        </a:p>
      </dgm:t>
    </dgm:pt>
    <dgm:pt modelId="{A40944F7-617F-44CB-8D18-E137BDFBBFFE}">
      <dgm:prSet/>
      <dgm:spPr/>
      <dgm:t>
        <a:bodyPr/>
        <a:lstStyle/>
        <a:p>
          <a:r>
            <a:rPr lang="en-US" dirty="0" err="1"/>
            <a:t>Asesu’r</a:t>
          </a:r>
          <a:r>
            <a:rPr lang="en-US" dirty="0"/>
            <a:t> </a:t>
          </a:r>
          <a:r>
            <a:rPr lang="en-US" dirty="0" err="1"/>
            <a:t>sylwadau</a:t>
          </a:r>
          <a:endParaRPr lang="en-GB" dirty="0"/>
        </a:p>
      </dgm:t>
    </dgm:pt>
    <dgm:pt modelId="{FFAEB05C-7C56-44CA-BFC1-70C6CB5AE6D3}" type="parTrans" cxnId="{9BCCE0EC-2868-45DB-BCA7-D0234CA8A73C}">
      <dgm:prSet/>
      <dgm:spPr/>
      <dgm:t>
        <a:bodyPr/>
        <a:lstStyle/>
        <a:p>
          <a:endParaRPr lang="en-GB"/>
        </a:p>
      </dgm:t>
    </dgm:pt>
    <dgm:pt modelId="{34952690-4FAD-4337-8B62-3190AC123EE3}" type="sibTrans" cxnId="{9BCCE0EC-2868-45DB-BCA7-D0234CA8A73C}">
      <dgm:prSet/>
      <dgm:spPr/>
      <dgm:t>
        <a:bodyPr/>
        <a:lstStyle/>
        <a:p>
          <a:endParaRPr lang="en-GB"/>
        </a:p>
      </dgm:t>
    </dgm:pt>
    <dgm:pt modelId="{56C78B4F-90C4-4705-B7F3-87E72620FE75}">
      <dgm:prSet/>
      <dgm:spPr/>
      <dgm:t>
        <a:bodyPr/>
        <a:lstStyle/>
        <a:p>
          <a:r>
            <a:rPr lang="en-GB" dirty="0" err="1"/>
            <a:t>Ymchwiliad</a:t>
          </a:r>
          <a:endParaRPr lang="en-GB" dirty="0"/>
        </a:p>
      </dgm:t>
    </dgm:pt>
    <dgm:pt modelId="{3457BBDA-6224-4B8D-A6AE-37F6E89C3012}" type="parTrans" cxnId="{602EBD88-790E-4E3D-89B9-94871EE61C06}">
      <dgm:prSet/>
      <dgm:spPr/>
      <dgm:t>
        <a:bodyPr/>
        <a:lstStyle/>
        <a:p>
          <a:endParaRPr lang="en-GB"/>
        </a:p>
      </dgm:t>
    </dgm:pt>
    <dgm:pt modelId="{7B659BC3-1248-464C-A1F2-D6BF61B290E6}" type="sibTrans" cxnId="{602EBD88-790E-4E3D-89B9-94871EE61C06}">
      <dgm:prSet/>
      <dgm:spPr/>
      <dgm:t>
        <a:bodyPr/>
        <a:lstStyle/>
        <a:p>
          <a:endParaRPr lang="en-GB"/>
        </a:p>
      </dgm:t>
    </dgm:pt>
    <dgm:pt modelId="{DC2E04BD-F959-45B9-BBFD-97422F852E9E}">
      <dgm:prSet custT="1"/>
      <dgm:spPr/>
      <dgm:t>
        <a:bodyPr/>
        <a:lstStyle/>
        <a:p>
          <a:r>
            <a:rPr lang="en-US" sz="1400" dirty="0" err="1"/>
            <a:t>Adroddiad</a:t>
          </a:r>
          <a:endParaRPr lang="en-GB" sz="1400" dirty="0"/>
        </a:p>
      </dgm:t>
    </dgm:pt>
    <dgm:pt modelId="{63106B1B-AD6D-42FD-820B-3569270C9424}" type="parTrans" cxnId="{5C63F00D-2A79-44D1-87FE-A66BAE44B2B1}">
      <dgm:prSet/>
      <dgm:spPr/>
      <dgm:t>
        <a:bodyPr/>
        <a:lstStyle/>
        <a:p>
          <a:endParaRPr lang="en-GB"/>
        </a:p>
      </dgm:t>
    </dgm:pt>
    <dgm:pt modelId="{53FBE241-2373-4CA2-A146-065687A6A705}" type="sibTrans" cxnId="{5C63F00D-2A79-44D1-87FE-A66BAE44B2B1}">
      <dgm:prSet/>
      <dgm:spPr/>
      <dgm:t>
        <a:bodyPr/>
        <a:lstStyle/>
        <a:p>
          <a:endParaRPr lang="en-GB"/>
        </a:p>
      </dgm:t>
    </dgm:pt>
    <dgm:pt modelId="{9986D582-E45A-4D0F-9B36-A27E6B098A78}" type="pres">
      <dgm:prSet presAssocID="{2CB721C5-6ED8-4114-A7AF-01E56B3271D8}" presName="Name0" presStyleCnt="0">
        <dgm:presLayoutVars>
          <dgm:dir/>
          <dgm:animOne val="branch"/>
          <dgm:animLvl val="lvl"/>
        </dgm:presLayoutVars>
      </dgm:prSet>
      <dgm:spPr/>
    </dgm:pt>
    <dgm:pt modelId="{5A1319BF-AE7B-48B0-ABA9-6348A6348CD7}" type="pres">
      <dgm:prSet presAssocID="{62520CEC-81E1-4CE4-9C5D-7E14291BE563}" presName="chaos" presStyleCnt="0"/>
      <dgm:spPr/>
    </dgm:pt>
    <dgm:pt modelId="{B4B1B5F8-C8C8-4FB3-B1A3-C83C5AB1D167}" type="pres">
      <dgm:prSet presAssocID="{62520CEC-81E1-4CE4-9C5D-7E14291BE563}" presName="parTx1" presStyleLbl="revTx" presStyleIdx="0" presStyleCnt="6"/>
      <dgm:spPr/>
    </dgm:pt>
    <dgm:pt modelId="{0AF322F8-8474-49FF-9226-B13109139210}" type="pres">
      <dgm:prSet presAssocID="{62520CEC-81E1-4CE4-9C5D-7E14291BE563}" presName="c1" presStyleLbl="node1" presStyleIdx="0" presStyleCnt="19"/>
      <dgm:spPr/>
    </dgm:pt>
    <dgm:pt modelId="{404BEFA1-941F-4421-9607-F27333C665D0}" type="pres">
      <dgm:prSet presAssocID="{62520CEC-81E1-4CE4-9C5D-7E14291BE563}" presName="c2" presStyleLbl="node1" presStyleIdx="1" presStyleCnt="19"/>
      <dgm:spPr/>
    </dgm:pt>
    <dgm:pt modelId="{E0893496-BCAD-43DF-8159-2B04DB4FB2FC}" type="pres">
      <dgm:prSet presAssocID="{62520CEC-81E1-4CE4-9C5D-7E14291BE563}" presName="c3" presStyleLbl="node1" presStyleIdx="2" presStyleCnt="19"/>
      <dgm:spPr/>
    </dgm:pt>
    <dgm:pt modelId="{05B48FBA-348F-4E86-BCEB-AC8AC7CE9562}" type="pres">
      <dgm:prSet presAssocID="{62520CEC-81E1-4CE4-9C5D-7E14291BE563}" presName="c4" presStyleLbl="node1" presStyleIdx="3" presStyleCnt="19"/>
      <dgm:spPr/>
    </dgm:pt>
    <dgm:pt modelId="{7410B48E-3DAB-4A2B-90CC-B0973E84002D}" type="pres">
      <dgm:prSet presAssocID="{62520CEC-81E1-4CE4-9C5D-7E14291BE563}" presName="c5" presStyleLbl="node1" presStyleIdx="4" presStyleCnt="19"/>
      <dgm:spPr/>
    </dgm:pt>
    <dgm:pt modelId="{FD42DB76-D3B0-4838-8112-DDDB8A14BCC2}" type="pres">
      <dgm:prSet presAssocID="{62520CEC-81E1-4CE4-9C5D-7E14291BE563}" presName="c6" presStyleLbl="node1" presStyleIdx="5" presStyleCnt="19"/>
      <dgm:spPr/>
    </dgm:pt>
    <dgm:pt modelId="{5C2CDD7F-10E2-4E26-9ECD-91B106A21896}" type="pres">
      <dgm:prSet presAssocID="{62520CEC-81E1-4CE4-9C5D-7E14291BE563}" presName="c7" presStyleLbl="node1" presStyleIdx="6" presStyleCnt="19"/>
      <dgm:spPr/>
    </dgm:pt>
    <dgm:pt modelId="{3EAC9DE1-F9B0-46DC-B171-3C74F750561B}" type="pres">
      <dgm:prSet presAssocID="{62520CEC-81E1-4CE4-9C5D-7E14291BE563}" presName="c8" presStyleLbl="node1" presStyleIdx="7" presStyleCnt="19"/>
      <dgm:spPr/>
    </dgm:pt>
    <dgm:pt modelId="{0CCD11B9-FC2A-4A35-BC93-9289E6C3BBD8}" type="pres">
      <dgm:prSet presAssocID="{62520CEC-81E1-4CE4-9C5D-7E14291BE563}" presName="c9" presStyleLbl="node1" presStyleIdx="8" presStyleCnt="19"/>
      <dgm:spPr/>
    </dgm:pt>
    <dgm:pt modelId="{382A03E2-E17C-4C21-94EF-8EF1EC43BEB4}" type="pres">
      <dgm:prSet presAssocID="{62520CEC-81E1-4CE4-9C5D-7E14291BE563}" presName="c10" presStyleLbl="node1" presStyleIdx="9" presStyleCnt="19"/>
      <dgm:spPr/>
    </dgm:pt>
    <dgm:pt modelId="{3DD86FA0-2DC8-42B7-A505-9B4480B38028}" type="pres">
      <dgm:prSet presAssocID="{62520CEC-81E1-4CE4-9C5D-7E14291BE563}" presName="c11" presStyleLbl="node1" presStyleIdx="10" presStyleCnt="19"/>
      <dgm:spPr/>
    </dgm:pt>
    <dgm:pt modelId="{5F880F68-7F6F-4063-AA11-0A8319541D2C}" type="pres">
      <dgm:prSet presAssocID="{62520CEC-81E1-4CE4-9C5D-7E14291BE563}" presName="c12" presStyleLbl="node1" presStyleIdx="11" presStyleCnt="19"/>
      <dgm:spPr/>
    </dgm:pt>
    <dgm:pt modelId="{B8565E6C-F922-4C34-894C-CC7A156DB2D7}" type="pres">
      <dgm:prSet presAssocID="{62520CEC-81E1-4CE4-9C5D-7E14291BE563}" presName="c13" presStyleLbl="node1" presStyleIdx="12" presStyleCnt="19"/>
      <dgm:spPr/>
    </dgm:pt>
    <dgm:pt modelId="{A274725E-0C01-4039-97A3-9B6E33767907}" type="pres">
      <dgm:prSet presAssocID="{62520CEC-81E1-4CE4-9C5D-7E14291BE563}" presName="c14" presStyleLbl="node1" presStyleIdx="13" presStyleCnt="19"/>
      <dgm:spPr/>
    </dgm:pt>
    <dgm:pt modelId="{1CC74CA9-BB51-4E80-B010-5423B892D59D}" type="pres">
      <dgm:prSet presAssocID="{62520CEC-81E1-4CE4-9C5D-7E14291BE563}" presName="c15" presStyleLbl="node1" presStyleIdx="14" presStyleCnt="19"/>
      <dgm:spPr/>
    </dgm:pt>
    <dgm:pt modelId="{C81D56D8-D43B-4D73-AA9F-6DA23B07771C}" type="pres">
      <dgm:prSet presAssocID="{62520CEC-81E1-4CE4-9C5D-7E14291BE563}" presName="c16" presStyleLbl="node1" presStyleIdx="15" presStyleCnt="19"/>
      <dgm:spPr/>
    </dgm:pt>
    <dgm:pt modelId="{ED06D682-09CB-4DCF-A91B-C3334A993AD1}" type="pres">
      <dgm:prSet presAssocID="{62520CEC-81E1-4CE4-9C5D-7E14291BE563}" presName="c17" presStyleLbl="node1" presStyleIdx="16" presStyleCnt="19"/>
      <dgm:spPr/>
    </dgm:pt>
    <dgm:pt modelId="{81459086-1947-47BA-8C83-009120CE6164}" type="pres">
      <dgm:prSet presAssocID="{62520CEC-81E1-4CE4-9C5D-7E14291BE563}" presName="c18" presStyleLbl="node1" presStyleIdx="17" presStyleCnt="19"/>
      <dgm:spPr/>
    </dgm:pt>
    <dgm:pt modelId="{35DFE7F0-D91A-4C7D-BEDC-C830876408D7}" type="pres">
      <dgm:prSet presAssocID="{C4EEC31A-1122-42A9-B230-6DF596048A2C}" presName="chevronComposite1" presStyleCnt="0"/>
      <dgm:spPr/>
    </dgm:pt>
    <dgm:pt modelId="{D8F0C2D2-77A7-4A06-80F0-D6BAD91BC95B}" type="pres">
      <dgm:prSet presAssocID="{C4EEC31A-1122-42A9-B230-6DF596048A2C}" presName="chevron1" presStyleLbl="sibTrans2D1" presStyleIdx="0" presStyleCnt="6"/>
      <dgm:spPr/>
    </dgm:pt>
    <dgm:pt modelId="{A7169CDA-C417-4F28-85CD-0D8DAC0A98F6}" type="pres">
      <dgm:prSet presAssocID="{C4EEC31A-1122-42A9-B230-6DF596048A2C}" presName="spChevron1" presStyleCnt="0"/>
      <dgm:spPr/>
    </dgm:pt>
    <dgm:pt modelId="{FB9EF7E2-75E6-45FE-BAB4-4D896E61BA95}" type="pres">
      <dgm:prSet presAssocID="{F23905D9-4ADC-47AD-AFE9-9EC83FAF542B}" presName="middle" presStyleCnt="0"/>
      <dgm:spPr/>
    </dgm:pt>
    <dgm:pt modelId="{0EF4AA84-1868-467C-A31D-1699739F2E75}" type="pres">
      <dgm:prSet presAssocID="{F23905D9-4ADC-47AD-AFE9-9EC83FAF542B}" presName="parTxMid" presStyleLbl="revTx" presStyleIdx="1" presStyleCnt="6" custScaleX="134952"/>
      <dgm:spPr/>
    </dgm:pt>
    <dgm:pt modelId="{A33EE1EC-7660-4B0E-B6F4-173C56CB3F8D}" type="pres">
      <dgm:prSet presAssocID="{F23905D9-4ADC-47AD-AFE9-9EC83FAF542B}" presName="spMid" presStyleCnt="0"/>
      <dgm:spPr/>
    </dgm:pt>
    <dgm:pt modelId="{B4091779-1475-4D91-9EBB-824B40A8168F}" type="pres">
      <dgm:prSet presAssocID="{2A938C32-3484-4FC4-8726-7458D96DE76C}" presName="chevronComposite1" presStyleCnt="0"/>
      <dgm:spPr/>
    </dgm:pt>
    <dgm:pt modelId="{63F50FF7-BB03-4159-8D5D-E5C21F0EA048}" type="pres">
      <dgm:prSet presAssocID="{2A938C32-3484-4FC4-8726-7458D96DE76C}" presName="chevron1" presStyleLbl="sibTrans2D1" presStyleIdx="1" presStyleCnt="6"/>
      <dgm:spPr/>
    </dgm:pt>
    <dgm:pt modelId="{50CE0161-539B-4291-9DE7-515E4E6F57F2}" type="pres">
      <dgm:prSet presAssocID="{2A938C32-3484-4FC4-8726-7458D96DE76C}" presName="spChevron1" presStyleCnt="0"/>
      <dgm:spPr/>
    </dgm:pt>
    <dgm:pt modelId="{D34519EA-451D-4F05-95C4-040667575BB8}" type="pres">
      <dgm:prSet presAssocID="{B2B45E85-40E6-4A98-B9BB-4048AD93302F}" presName="middle" presStyleCnt="0"/>
      <dgm:spPr/>
    </dgm:pt>
    <dgm:pt modelId="{B5A95000-9E55-4CBB-848F-62E8A0064495}" type="pres">
      <dgm:prSet presAssocID="{B2B45E85-40E6-4A98-B9BB-4048AD93302F}" presName="parTxMid" presStyleLbl="revTx" presStyleIdx="2" presStyleCnt="6"/>
      <dgm:spPr/>
    </dgm:pt>
    <dgm:pt modelId="{BB8C3A78-77C1-4D71-9403-84CA58CC06B9}" type="pres">
      <dgm:prSet presAssocID="{B2B45E85-40E6-4A98-B9BB-4048AD93302F}" presName="spMid" presStyleCnt="0"/>
      <dgm:spPr/>
    </dgm:pt>
    <dgm:pt modelId="{EFB2633C-B128-42A4-959D-471DC05F27C8}" type="pres">
      <dgm:prSet presAssocID="{4FDCE9B0-8F89-430D-A055-BDEBAE20D114}" presName="chevronComposite1" presStyleCnt="0"/>
      <dgm:spPr/>
    </dgm:pt>
    <dgm:pt modelId="{C39B7DBF-69CB-40C6-B498-421178FEC915}" type="pres">
      <dgm:prSet presAssocID="{4FDCE9B0-8F89-430D-A055-BDEBAE20D114}" presName="chevron1" presStyleLbl="sibTrans2D1" presStyleIdx="2" presStyleCnt="6"/>
      <dgm:spPr/>
    </dgm:pt>
    <dgm:pt modelId="{42AB338F-B61F-4622-BDDA-76393FBB180E}" type="pres">
      <dgm:prSet presAssocID="{4FDCE9B0-8F89-430D-A055-BDEBAE20D114}" presName="spChevron1" presStyleCnt="0"/>
      <dgm:spPr/>
    </dgm:pt>
    <dgm:pt modelId="{19453633-E63B-43E9-9452-1BC61DA3DC1E}" type="pres">
      <dgm:prSet presAssocID="{E30E9C8F-128E-4B8B-831F-BE45763528A7}" presName="middle" presStyleCnt="0"/>
      <dgm:spPr/>
    </dgm:pt>
    <dgm:pt modelId="{2FE32BAE-64FA-4DE5-A14F-19083C932B98}" type="pres">
      <dgm:prSet presAssocID="{E30E9C8F-128E-4B8B-831F-BE45763528A7}" presName="parTxMid" presStyleLbl="revTx" presStyleIdx="3" presStyleCnt="6"/>
      <dgm:spPr/>
    </dgm:pt>
    <dgm:pt modelId="{EFFD3A4D-D9CF-4487-B290-53C73CF53ADD}" type="pres">
      <dgm:prSet presAssocID="{E30E9C8F-128E-4B8B-831F-BE45763528A7}" presName="spMid" presStyleCnt="0"/>
      <dgm:spPr/>
    </dgm:pt>
    <dgm:pt modelId="{D054C7C1-6024-49D9-95FC-1EF5ABF3E12A}" type="pres">
      <dgm:prSet presAssocID="{F4062D82-2FF8-4FC5-AD4D-48434DC531B9}" presName="chevronComposite1" presStyleCnt="0"/>
      <dgm:spPr/>
    </dgm:pt>
    <dgm:pt modelId="{91E55570-07C6-4C34-BB45-7C7786CAC1D5}" type="pres">
      <dgm:prSet presAssocID="{F4062D82-2FF8-4FC5-AD4D-48434DC531B9}" presName="chevron1" presStyleLbl="sibTrans2D1" presStyleIdx="3" presStyleCnt="6"/>
      <dgm:spPr/>
    </dgm:pt>
    <dgm:pt modelId="{F09EE525-C311-4D76-A56B-0B08D708EF84}" type="pres">
      <dgm:prSet presAssocID="{F4062D82-2FF8-4FC5-AD4D-48434DC531B9}" presName="spChevron1" presStyleCnt="0"/>
      <dgm:spPr/>
    </dgm:pt>
    <dgm:pt modelId="{FD9D8570-C1E9-4672-BC86-5CC3AC88FD82}" type="pres">
      <dgm:prSet presAssocID="{A40944F7-617F-44CB-8D18-E137BDFBBFFE}" presName="middle" presStyleCnt="0"/>
      <dgm:spPr/>
    </dgm:pt>
    <dgm:pt modelId="{DA872D5C-B3A3-4455-9757-815898FD9DB1}" type="pres">
      <dgm:prSet presAssocID="{A40944F7-617F-44CB-8D18-E137BDFBBFFE}" presName="parTxMid" presStyleLbl="revTx" presStyleIdx="4" presStyleCnt="6"/>
      <dgm:spPr/>
    </dgm:pt>
    <dgm:pt modelId="{F85E3701-670A-4262-B655-51FF64D66718}" type="pres">
      <dgm:prSet presAssocID="{A40944F7-617F-44CB-8D18-E137BDFBBFFE}" presName="spMid" presStyleCnt="0"/>
      <dgm:spPr/>
    </dgm:pt>
    <dgm:pt modelId="{BA20BAB9-9ACB-4911-A3A0-A3EBD5882F76}" type="pres">
      <dgm:prSet presAssocID="{34952690-4FAD-4337-8B62-3190AC123EE3}" presName="chevronComposite1" presStyleCnt="0"/>
      <dgm:spPr/>
    </dgm:pt>
    <dgm:pt modelId="{90F2B2A0-C02C-4491-B3B0-030542E2A821}" type="pres">
      <dgm:prSet presAssocID="{34952690-4FAD-4337-8B62-3190AC123EE3}" presName="chevron1" presStyleLbl="sibTrans2D1" presStyleIdx="4" presStyleCnt="6"/>
      <dgm:spPr/>
    </dgm:pt>
    <dgm:pt modelId="{E172FDA6-5ECD-444F-B6AB-D9B9EB5B7204}" type="pres">
      <dgm:prSet presAssocID="{34952690-4FAD-4337-8B62-3190AC123EE3}" presName="spChevron1" presStyleCnt="0"/>
      <dgm:spPr/>
    </dgm:pt>
    <dgm:pt modelId="{8B59AEE1-FFAD-40F1-9BB6-53C2ACB63C65}" type="pres">
      <dgm:prSet presAssocID="{56C78B4F-90C4-4705-B7F3-87E72620FE75}" presName="middle" presStyleCnt="0"/>
      <dgm:spPr/>
    </dgm:pt>
    <dgm:pt modelId="{D6159692-C67A-4A60-9745-EA70A538666F}" type="pres">
      <dgm:prSet presAssocID="{56C78B4F-90C4-4705-B7F3-87E72620FE75}" presName="parTxMid" presStyleLbl="revTx" presStyleIdx="5" presStyleCnt="6"/>
      <dgm:spPr/>
    </dgm:pt>
    <dgm:pt modelId="{873BB8A6-08C4-4CAB-97BC-65AFC59A93B6}" type="pres">
      <dgm:prSet presAssocID="{56C78B4F-90C4-4705-B7F3-87E72620FE75}" presName="spMid" presStyleCnt="0"/>
      <dgm:spPr/>
    </dgm:pt>
    <dgm:pt modelId="{118294DC-DBE6-421E-BFEA-DAAADC5DB555}" type="pres">
      <dgm:prSet presAssocID="{7B659BC3-1248-464C-A1F2-D6BF61B290E6}" presName="chevronComposite1" presStyleCnt="0"/>
      <dgm:spPr/>
    </dgm:pt>
    <dgm:pt modelId="{3EE03A81-8931-4CF7-B066-22EE3E03F532}" type="pres">
      <dgm:prSet presAssocID="{7B659BC3-1248-464C-A1F2-D6BF61B290E6}" presName="chevron1" presStyleLbl="sibTrans2D1" presStyleIdx="5" presStyleCnt="6"/>
      <dgm:spPr/>
    </dgm:pt>
    <dgm:pt modelId="{B482BFC8-6F6C-4B46-8183-D630D60C998B}" type="pres">
      <dgm:prSet presAssocID="{7B659BC3-1248-464C-A1F2-D6BF61B290E6}" presName="spChevron1" presStyleCnt="0"/>
      <dgm:spPr/>
    </dgm:pt>
    <dgm:pt modelId="{7F2B62A1-5620-4A41-9A91-5B0CE01CC8D9}" type="pres">
      <dgm:prSet presAssocID="{DC2E04BD-F959-45B9-BBFD-97422F852E9E}" presName="last" presStyleCnt="0"/>
      <dgm:spPr/>
    </dgm:pt>
    <dgm:pt modelId="{1255C126-7B01-44F2-BA35-2D840DF90031}" type="pres">
      <dgm:prSet presAssocID="{DC2E04BD-F959-45B9-BBFD-97422F852E9E}" presName="circleTx" presStyleLbl="node1" presStyleIdx="18" presStyleCnt="19" custScaleX="167024" custScaleY="155989"/>
      <dgm:spPr/>
    </dgm:pt>
    <dgm:pt modelId="{E1F47B8E-8EDE-4A29-9849-E07BA3C376E6}" type="pres">
      <dgm:prSet presAssocID="{DC2E04BD-F959-45B9-BBFD-97422F852E9E}" presName="spN" presStyleCnt="0"/>
      <dgm:spPr/>
    </dgm:pt>
  </dgm:ptLst>
  <dgm:cxnLst>
    <dgm:cxn modelId="{5C63F00D-2A79-44D1-87FE-A66BAE44B2B1}" srcId="{2CB721C5-6ED8-4114-A7AF-01E56B3271D8}" destId="{DC2E04BD-F959-45B9-BBFD-97422F852E9E}" srcOrd="6" destOrd="0" parTransId="{63106B1B-AD6D-42FD-820B-3569270C9424}" sibTransId="{53FBE241-2373-4CA2-A146-065687A6A705}"/>
    <dgm:cxn modelId="{028C5516-0331-4890-914D-3DBDF0B15AEA}" type="presOf" srcId="{2CB721C5-6ED8-4114-A7AF-01E56B3271D8}" destId="{9986D582-E45A-4D0F-9B36-A27E6B098A78}" srcOrd="0" destOrd="0" presId="urn:microsoft.com/office/officeart/2009/3/layout/RandomtoResultProcess"/>
    <dgm:cxn modelId="{D8130025-682B-441B-AB3D-D91D73DB80C3}" type="presOf" srcId="{A40944F7-617F-44CB-8D18-E137BDFBBFFE}" destId="{DA872D5C-B3A3-4455-9757-815898FD9DB1}" srcOrd="0" destOrd="0" presId="urn:microsoft.com/office/officeart/2009/3/layout/RandomtoResultProcess"/>
    <dgm:cxn modelId="{FF372432-B6D8-4128-ABE7-B470CA3230EF}" srcId="{2CB721C5-6ED8-4114-A7AF-01E56B3271D8}" destId="{E30E9C8F-128E-4B8B-831F-BE45763528A7}" srcOrd="3" destOrd="0" parTransId="{3B814313-99C9-4E67-A79F-8711B749F521}" sibTransId="{F4062D82-2FF8-4FC5-AD4D-48434DC531B9}"/>
    <dgm:cxn modelId="{356E5364-2E3B-4FF8-98C7-91FE34F77F0E}" type="presOf" srcId="{F23905D9-4ADC-47AD-AFE9-9EC83FAF542B}" destId="{0EF4AA84-1868-467C-A31D-1699739F2E75}" srcOrd="0" destOrd="0" presId="urn:microsoft.com/office/officeart/2009/3/layout/RandomtoResultProcess"/>
    <dgm:cxn modelId="{97AED674-530B-4964-BD53-6CB34768CB89}" srcId="{2CB721C5-6ED8-4114-A7AF-01E56B3271D8}" destId="{B2B45E85-40E6-4A98-B9BB-4048AD93302F}" srcOrd="2" destOrd="0" parTransId="{F20B1EA2-7DBB-4121-B343-7242E85B09EE}" sibTransId="{4FDCE9B0-8F89-430D-A055-BDEBAE20D114}"/>
    <dgm:cxn modelId="{36189B7D-587A-4EBD-A019-AC3644ADA9CC}" type="presOf" srcId="{E30E9C8F-128E-4B8B-831F-BE45763528A7}" destId="{2FE32BAE-64FA-4DE5-A14F-19083C932B98}" srcOrd="0" destOrd="0" presId="urn:microsoft.com/office/officeart/2009/3/layout/RandomtoResultProcess"/>
    <dgm:cxn modelId="{602EBD88-790E-4E3D-89B9-94871EE61C06}" srcId="{2CB721C5-6ED8-4114-A7AF-01E56B3271D8}" destId="{56C78B4F-90C4-4705-B7F3-87E72620FE75}" srcOrd="5" destOrd="0" parTransId="{3457BBDA-6224-4B8D-A6AE-37F6E89C3012}" sibTransId="{7B659BC3-1248-464C-A1F2-D6BF61B290E6}"/>
    <dgm:cxn modelId="{C004D190-51C0-48DA-90DF-321BC18D0F1C}" srcId="{2CB721C5-6ED8-4114-A7AF-01E56B3271D8}" destId="{62520CEC-81E1-4CE4-9C5D-7E14291BE563}" srcOrd="0" destOrd="0" parTransId="{DF792134-AB10-4387-A712-14D5999FA8D3}" sibTransId="{C4EEC31A-1122-42A9-B230-6DF596048A2C}"/>
    <dgm:cxn modelId="{8E38B998-15D6-4E62-B781-BF14F533F7DF}" type="presOf" srcId="{DC2E04BD-F959-45B9-BBFD-97422F852E9E}" destId="{1255C126-7B01-44F2-BA35-2D840DF90031}" srcOrd="0" destOrd="0" presId="urn:microsoft.com/office/officeart/2009/3/layout/RandomtoResultProcess"/>
    <dgm:cxn modelId="{33BCC7CF-669D-443C-9918-1BA03F2CBE51}" type="presOf" srcId="{56C78B4F-90C4-4705-B7F3-87E72620FE75}" destId="{D6159692-C67A-4A60-9745-EA70A538666F}" srcOrd="0" destOrd="0" presId="urn:microsoft.com/office/officeart/2009/3/layout/RandomtoResultProcess"/>
    <dgm:cxn modelId="{BA2BEEE5-2CD1-4F8B-A64F-A14FFA4C5857}" type="presOf" srcId="{B2B45E85-40E6-4A98-B9BB-4048AD93302F}" destId="{B5A95000-9E55-4CBB-848F-62E8A0064495}" srcOrd="0" destOrd="0" presId="urn:microsoft.com/office/officeart/2009/3/layout/RandomtoResultProcess"/>
    <dgm:cxn modelId="{B6C75EE9-4DF0-4512-9A79-2073674E389F}" type="presOf" srcId="{62520CEC-81E1-4CE4-9C5D-7E14291BE563}" destId="{B4B1B5F8-C8C8-4FB3-B1A3-C83C5AB1D167}" srcOrd="0" destOrd="0" presId="urn:microsoft.com/office/officeart/2009/3/layout/RandomtoResultProcess"/>
    <dgm:cxn modelId="{9BCCE0EC-2868-45DB-BCA7-D0234CA8A73C}" srcId="{2CB721C5-6ED8-4114-A7AF-01E56B3271D8}" destId="{A40944F7-617F-44CB-8D18-E137BDFBBFFE}" srcOrd="4" destOrd="0" parTransId="{FFAEB05C-7C56-44CA-BFC1-70C6CB5AE6D3}" sibTransId="{34952690-4FAD-4337-8B62-3190AC123EE3}"/>
    <dgm:cxn modelId="{5CD56DF1-B44E-40CC-A106-B57443A30B0E}" srcId="{2CB721C5-6ED8-4114-A7AF-01E56B3271D8}" destId="{F23905D9-4ADC-47AD-AFE9-9EC83FAF542B}" srcOrd="1" destOrd="0" parTransId="{8DA08660-3926-41D3-BD30-4B8ADAA82C6D}" sibTransId="{2A938C32-3484-4FC4-8726-7458D96DE76C}"/>
    <dgm:cxn modelId="{AC20EDF6-2CB3-4187-A297-EA7843E5C648}" type="presParOf" srcId="{9986D582-E45A-4D0F-9B36-A27E6B098A78}" destId="{5A1319BF-AE7B-48B0-ABA9-6348A6348CD7}" srcOrd="0" destOrd="0" presId="urn:microsoft.com/office/officeart/2009/3/layout/RandomtoResultProcess"/>
    <dgm:cxn modelId="{01D2CC9A-698F-4EED-8F44-714916C4FD07}" type="presParOf" srcId="{5A1319BF-AE7B-48B0-ABA9-6348A6348CD7}" destId="{B4B1B5F8-C8C8-4FB3-B1A3-C83C5AB1D167}" srcOrd="0" destOrd="0" presId="urn:microsoft.com/office/officeart/2009/3/layout/RandomtoResultProcess"/>
    <dgm:cxn modelId="{BBE91456-19DD-4765-B232-7E2C02B84F75}" type="presParOf" srcId="{5A1319BF-AE7B-48B0-ABA9-6348A6348CD7}" destId="{0AF322F8-8474-49FF-9226-B13109139210}" srcOrd="1" destOrd="0" presId="urn:microsoft.com/office/officeart/2009/3/layout/RandomtoResultProcess"/>
    <dgm:cxn modelId="{D6754C0A-76DC-4DE4-BDB8-B66D34D0A2F0}" type="presParOf" srcId="{5A1319BF-AE7B-48B0-ABA9-6348A6348CD7}" destId="{404BEFA1-941F-4421-9607-F27333C665D0}" srcOrd="2" destOrd="0" presId="urn:microsoft.com/office/officeart/2009/3/layout/RandomtoResultProcess"/>
    <dgm:cxn modelId="{33103E21-F318-4AFF-AF97-FED957ED2DE7}" type="presParOf" srcId="{5A1319BF-AE7B-48B0-ABA9-6348A6348CD7}" destId="{E0893496-BCAD-43DF-8159-2B04DB4FB2FC}" srcOrd="3" destOrd="0" presId="urn:microsoft.com/office/officeart/2009/3/layout/RandomtoResultProcess"/>
    <dgm:cxn modelId="{ABC5BA30-1E9C-4999-9BE8-D817A0ECDE91}" type="presParOf" srcId="{5A1319BF-AE7B-48B0-ABA9-6348A6348CD7}" destId="{05B48FBA-348F-4E86-BCEB-AC8AC7CE9562}" srcOrd="4" destOrd="0" presId="urn:microsoft.com/office/officeart/2009/3/layout/RandomtoResultProcess"/>
    <dgm:cxn modelId="{E046C9C0-0418-4B4C-80D7-08BB51DA0F7D}" type="presParOf" srcId="{5A1319BF-AE7B-48B0-ABA9-6348A6348CD7}" destId="{7410B48E-3DAB-4A2B-90CC-B0973E84002D}" srcOrd="5" destOrd="0" presId="urn:microsoft.com/office/officeart/2009/3/layout/RandomtoResultProcess"/>
    <dgm:cxn modelId="{33478094-D2CF-452C-ABCA-29B081DBCB0B}" type="presParOf" srcId="{5A1319BF-AE7B-48B0-ABA9-6348A6348CD7}" destId="{FD42DB76-D3B0-4838-8112-DDDB8A14BCC2}" srcOrd="6" destOrd="0" presId="urn:microsoft.com/office/officeart/2009/3/layout/RandomtoResultProcess"/>
    <dgm:cxn modelId="{D308F57B-5381-4F07-B3FF-AD4DDD98479B}" type="presParOf" srcId="{5A1319BF-AE7B-48B0-ABA9-6348A6348CD7}" destId="{5C2CDD7F-10E2-4E26-9ECD-91B106A21896}" srcOrd="7" destOrd="0" presId="urn:microsoft.com/office/officeart/2009/3/layout/RandomtoResultProcess"/>
    <dgm:cxn modelId="{D6973816-8284-403D-AEF4-E3E4C93E2A2D}" type="presParOf" srcId="{5A1319BF-AE7B-48B0-ABA9-6348A6348CD7}" destId="{3EAC9DE1-F9B0-46DC-B171-3C74F750561B}" srcOrd="8" destOrd="0" presId="urn:microsoft.com/office/officeart/2009/3/layout/RandomtoResultProcess"/>
    <dgm:cxn modelId="{6BB14FDD-6B5B-44DF-B8E6-630172D0D868}" type="presParOf" srcId="{5A1319BF-AE7B-48B0-ABA9-6348A6348CD7}" destId="{0CCD11B9-FC2A-4A35-BC93-9289E6C3BBD8}" srcOrd="9" destOrd="0" presId="urn:microsoft.com/office/officeart/2009/3/layout/RandomtoResultProcess"/>
    <dgm:cxn modelId="{97A6F667-2A98-4C91-8911-7275EA222834}" type="presParOf" srcId="{5A1319BF-AE7B-48B0-ABA9-6348A6348CD7}" destId="{382A03E2-E17C-4C21-94EF-8EF1EC43BEB4}" srcOrd="10" destOrd="0" presId="urn:microsoft.com/office/officeart/2009/3/layout/RandomtoResultProcess"/>
    <dgm:cxn modelId="{A0B004BB-7E89-41DB-B3B4-D541AD6B21FE}" type="presParOf" srcId="{5A1319BF-AE7B-48B0-ABA9-6348A6348CD7}" destId="{3DD86FA0-2DC8-42B7-A505-9B4480B38028}" srcOrd="11" destOrd="0" presId="urn:microsoft.com/office/officeart/2009/3/layout/RandomtoResultProcess"/>
    <dgm:cxn modelId="{16561076-779B-49D0-9ECA-F2FA72C20B42}" type="presParOf" srcId="{5A1319BF-AE7B-48B0-ABA9-6348A6348CD7}" destId="{5F880F68-7F6F-4063-AA11-0A8319541D2C}" srcOrd="12" destOrd="0" presId="urn:microsoft.com/office/officeart/2009/3/layout/RandomtoResultProcess"/>
    <dgm:cxn modelId="{69E8AF7C-4E64-46A0-A8B7-8E7407FCBC85}" type="presParOf" srcId="{5A1319BF-AE7B-48B0-ABA9-6348A6348CD7}" destId="{B8565E6C-F922-4C34-894C-CC7A156DB2D7}" srcOrd="13" destOrd="0" presId="urn:microsoft.com/office/officeart/2009/3/layout/RandomtoResultProcess"/>
    <dgm:cxn modelId="{95A4264F-DB42-4369-B404-7D947DE4305F}" type="presParOf" srcId="{5A1319BF-AE7B-48B0-ABA9-6348A6348CD7}" destId="{A274725E-0C01-4039-97A3-9B6E33767907}" srcOrd="14" destOrd="0" presId="urn:microsoft.com/office/officeart/2009/3/layout/RandomtoResultProcess"/>
    <dgm:cxn modelId="{2924EFC7-CBD9-41F2-A25B-447ABCBD75C0}" type="presParOf" srcId="{5A1319BF-AE7B-48B0-ABA9-6348A6348CD7}" destId="{1CC74CA9-BB51-4E80-B010-5423B892D59D}" srcOrd="15" destOrd="0" presId="urn:microsoft.com/office/officeart/2009/3/layout/RandomtoResultProcess"/>
    <dgm:cxn modelId="{8A8B9315-ED8B-42E0-B0A6-FA63CCCCE423}" type="presParOf" srcId="{5A1319BF-AE7B-48B0-ABA9-6348A6348CD7}" destId="{C81D56D8-D43B-4D73-AA9F-6DA23B07771C}" srcOrd="16" destOrd="0" presId="urn:microsoft.com/office/officeart/2009/3/layout/RandomtoResultProcess"/>
    <dgm:cxn modelId="{171A24FC-B050-4B01-BDFD-2C9ED91AF1D4}" type="presParOf" srcId="{5A1319BF-AE7B-48B0-ABA9-6348A6348CD7}" destId="{ED06D682-09CB-4DCF-A91B-C3334A993AD1}" srcOrd="17" destOrd="0" presId="urn:microsoft.com/office/officeart/2009/3/layout/RandomtoResultProcess"/>
    <dgm:cxn modelId="{FF6C25AD-7392-48E0-A28D-DAB222E39F5A}" type="presParOf" srcId="{5A1319BF-AE7B-48B0-ABA9-6348A6348CD7}" destId="{81459086-1947-47BA-8C83-009120CE6164}" srcOrd="18" destOrd="0" presId="urn:microsoft.com/office/officeart/2009/3/layout/RandomtoResultProcess"/>
    <dgm:cxn modelId="{22C7FE22-3818-45DB-96F0-F071FF51B14B}" type="presParOf" srcId="{9986D582-E45A-4D0F-9B36-A27E6B098A78}" destId="{35DFE7F0-D91A-4C7D-BEDC-C830876408D7}" srcOrd="1" destOrd="0" presId="urn:microsoft.com/office/officeart/2009/3/layout/RandomtoResultProcess"/>
    <dgm:cxn modelId="{A698C7F0-FB48-4B9A-8097-BA6C6CC8DE2C}" type="presParOf" srcId="{35DFE7F0-D91A-4C7D-BEDC-C830876408D7}" destId="{D8F0C2D2-77A7-4A06-80F0-D6BAD91BC95B}" srcOrd="0" destOrd="0" presId="urn:microsoft.com/office/officeart/2009/3/layout/RandomtoResultProcess"/>
    <dgm:cxn modelId="{7979371F-0DE8-4C7E-9FB3-0C86C5D19AF4}" type="presParOf" srcId="{35DFE7F0-D91A-4C7D-BEDC-C830876408D7}" destId="{A7169CDA-C417-4F28-85CD-0D8DAC0A98F6}" srcOrd="1" destOrd="0" presId="urn:microsoft.com/office/officeart/2009/3/layout/RandomtoResultProcess"/>
    <dgm:cxn modelId="{B11884F9-8F38-422F-A590-3A14040DA560}" type="presParOf" srcId="{9986D582-E45A-4D0F-9B36-A27E6B098A78}" destId="{FB9EF7E2-75E6-45FE-BAB4-4D896E61BA95}" srcOrd="2" destOrd="0" presId="urn:microsoft.com/office/officeart/2009/3/layout/RandomtoResultProcess"/>
    <dgm:cxn modelId="{2275D0EF-21C2-4A78-9F10-44EB373C42B2}" type="presParOf" srcId="{FB9EF7E2-75E6-45FE-BAB4-4D896E61BA95}" destId="{0EF4AA84-1868-467C-A31D-1699739F2E75}" srcOrd="0" destOrd="0" presId="urn:microsoft.com/office/officeart/2009/3/layout/RandomtoResultProcess"/>
    <dgm:cxn modelId="{9A4CED21-6758-4652-91BD-FDF4B2A445D2}" type="presParOf" srcId="{FB9EF7E2-75E6-45FE-BAB4-4D896E61BA95}" destId="{A33EE1EC-7660-4B0E-B6F4-173C56CB3F8D}" srcOrd="1" destOrd="0" presId="urn:microsoft.com/office/officeart/2009/3/layout/RandomtoResultProcess"/>
    <dgm:cxn modelId="{E10152E2-C9E7-4745-A1A5-1AE22AC1EF52}" type="presParOf" srcId="{9986D582-E45A-4D0F-9B36-A27E6B098A78}" destId="{B4091779-1475-4D91-9EBB-824B40A8168F}" srcOrd="3" destOrd="0" presId="urn:microsoft.com/office/officeart/2009/3/layout/RandomtoResultProcess"/>
    <dgm:cxn modelId="{88362B95-CFFC-47CB-96A4-38242BAD2BD9}" type="presParOf" srcId="{B4091779-1475-4D91-9EBB-824B40A8168F}" destId="{63F50FF7-BB03-4159-8D5D-E5C21F0EA048}" srcOrd="0" destOrd="0" presId="urn:microsoft.com/office/officeart/2009/3/layout/RandomtoResultProcess"/>
    <dgm:cxn modelId="{5BA87497-52F6-4725-9C44-70640F55EE19}" type="presParOf" srcId="{B4091779-1475-4D91-9EBB-824B40A8168F}" destId="{50CE0161-539B-4291-9DE7-515E4E6F57F2}" srcOrd="1" destOrd="0" presId="urn:microsoft.com/office/officeart/2009/3/layout/RandomtoResultProcess"/>
    <dgm:cxn modelId="{8A4DA9BE-CCC0-477E-9BAE-EB5CA60B9FDC}" type="presParOf" srcId="{9986D582-E45A-4D0F-9B36-A27E6B098A78}" destId="{D34519EA-451D-4F05-95C4-040667575BB8}" srcOrd="4" destOrd="0" presId="urn:microsoft.com/office/officeart/2009/3/layout/RandomtoResultProcess"/>
    <dgm:cxn modelId="{6CF60781-AD7F-42A0-9A35-141B87DE2E97}" type="presParOf" srcId="{D34519EA-451D-4F05-95C4-040667575BB8}" destId="{B5A95000-9E55-4CBB-848F-62E8A0064495}" srcOrd="0" destOrd="0" presId="urn:microsoft.com/office/officeart/2009/3/layout/RandomtoResultProcess"/>
    <dgm:cxn modelId="{44D478DC-324E-4FFF-834A-B26B5F9FBE54}" type="presParOf" srcId="{D34519EA-451D-4F05-95C4-040667575BB8}" destId="{BB8C3A78-77C1-4D71-9403-84CA58CC06B9}" srcOrd="1" destOrd="0" presId="urn:microsoft.com/office/officeart/2009/3/layout/RandomtoResultProcess"/>
    <dgm:cxn modelId="{20590134-16B8-44E9-80A4-C0FDE91950E6}" type="presParOf" srcId="{9986D582-E45A-4D0F-9B36-A27E6B098A78}" destId="{EFB2633C-B128-42A4-959D-471DC05F27C8}" srcOrd="5" destOrd="0" presId="urn:microsoft.com/office/officeart/2009/3/layout/RandomtoResultProcess"/>
    <dgm:cxn modelId="{DC2C5C62-1D63-493F-8513-C010152E3336}" type="presParOf" srcId="{EFB2633C-B128-42A4-959D-471DC05F27C8}" destId="{C39B7DBF-69CB-40C6-B498-421178FEC915}" srcOrd="0" destOrd="0" presId="urn:microsoft.com/office/officeart/2009/3/layout/RandomtoResultProcess"/>
    <dgm:cxn modelId="{067F26C1-4C9C-4983-8939-517D759F66F0}" type="presParOf" srcId="{EFB2633C-B128-42A4-959D-471DC05F27C8}" destId="{42AB338F-B61F-4622-BDDA-76393FBB180E}" srcOrd="1" destOrd="0" presId="urn:microsoft.com/office/officeart/2009/3/layout/RandomtoResultProcess"/>
    <dgm:cxn modelId="{3982DE0A-25C7-4C62-BCC6-69EB15736A2D}" type="presParOf" srcId="{9986D582-E45A-4D0F-9B36-A27E6B098A78}" destId="{19453633-E63B-43E9-9452-1BC61DA3DC1E}" srcOrd="6" destOrd="0" presId="urn:microsoft.com/office/officeart/2009/3/layout/RandomtoResultProcess"/>
    <dgm:cxn modelId="{C5BBB214-109D-478B-B621-C6AA5B247866}" type="presParOf" srcId="{19453633-E63B-43E9-9452-1BC61DA3DC1E}" destId="{2FE32BAE-64FA-4DE5-A14F-19083C932B98}" srcOrd="0" destOrd="0" presId="urn:microsoft.com/office/officeart/2009/3/layout/RandomtoResultProcess"/>
    <dgm:cxn modelId="{8128D1F9-BE4C-4F6E-822B-3F3594CC01BE}" type="presParOf" srcId="{19453633-E63B-43E9-9452-1BC61DA3DC1E}" destId="{EFFD3A4D-D9CF-4487-B290-53C73CF53ADD}" srcOrd="1" destOrd="0" presId="urn:microsoft.com/office/officeart/2009/3/layout/RandomtoResultProcess"/>
    <dgm:cxn modelId="{B338FF43-22E8-40FA-9F43-411A20529E94}" type="presParOf" srcId="{9986D582-E45A-4D0F-9B36-A27E6B098A78}" destId="{D054C7C1-6024-49D9-95FC-1EF5ABF3E12A}" srcOrd="7" destOrd="0" presId="urn:microsoft.com/office/officeart/2009/3/layout/RandomtoResultProcess"/>
    <dgm:cxn modelId="{3BF3B760-B9B0-4A09-B26E-B4FDFFEB47A1}" type="presParOf" srcId="{D054C7C1-6024-49D9-95FC-1EF5ABF3E12A}" destId="{91E55570-07C6-4C34-BB45-7C7786CAC1D5}" srcOrd="0" destOrd="0" presId="urn:microsoft.com/office/officeart/2009/3/layout/RandomtoResultProcess"/>
    <dgm:cxn modelId="{2AF5DE1F-5326-4140-935D-D88239EE0CAE}" type="presParOf" srcId="{D054C7C1-6024-49D9-95FC-1EF5ABF3E12A}" destId="{F09EE525-C311-4D76-A56B-0B08D708EF84}" srcOrd="1" destOrd="0" presId="urn:microsoft.com/office/officeart/2009/3/layout/RandomtoResultProcess"/>
    <dgm:cxn modelId="{845B4BF2-E70C-46C9-9E81-DD35F9C04D5C}" type="presParOf" srcId="{9986D582-E45A-4D0F-9B36-A27E6B098A78}" destId="{FD9D8570-C1E9-4672-BC86-5CC3AC88FD82}" srcOrd="8" destOrd="0" presId="urn:microsoft.com/office/officeart/2009/3/layout/RandomtoResultProcess"/>
    <dgm:cxn modelId="{FC1600AD-DB06-43DF-92D9-B4D625996C6D}" type="presParOf" srcId="{FD9D8570-C1E9-4672-BC86-5CC3AC88FD82}" destId="{DA872D5C-B3A3-4455-9757-815898FD9DB1}" srcOrd="0" destOrd="0" presId="urn:microsoft.com/office/officeart/2009/3/layout/RandomtoResultProcess"/>
    <dgm:cxn modelId="{BAFF06DB-8EB1-46E6-AE5B-6435C871EEFC}" type="presParOf" srcId="{FD9D8570-C1E9-4672-BC86-5CC3AC88FD82}" destId="{F85E3701-670A-4262-B655-51FF64D66718}" srcOrd="1" destOrd="0" presId="urn:microsoft.com/office/officeart/2009/3/layout/RandomtoResultProcess"/>
    <dgm:cxn modelId="{E6588323-0D08-4446-A194-7630052CBBD3}" type="presParOf" srcId="{9986D582-E45A-4D0F-9B36-A27E6B098A78}" destId="{BA20BAB9-9ACB-4911-A3A0-A3EBD5882F76}" srcOrd="9" destOrd="0" presId="urn:microsoft.com/office/officeart/2009/3/layout/RandomtoResultProcess"/>
    <dgm:cxn modelId="{E808F591-67EA-4743-BD9B-FD861E9C57F8}" type="presParOf" srcId="{BA20BAB9-9ACB-4911-A3A0-A3EBD5882F76}" destId="{90F2B2A0-C02C-4491-B3B0-030542E2A821}" srcOrd="0" destOrd="0" presId="urn:microsoft.com/office/officeart/2009/3/layout/RandomtoResultProcess"/>
    <dgm:cxn modelId="{1DB8D09C-E3C2-4478-9197-42EA540D1F11}" type="presParOf" srcId="{BA20BAB9-9ACB-4911-A3A0-A3EBD5882F76}" destId="{E172FDA6-5ECD-444F-B6AB-D9B9EB5B7204}" srcOrd="1" destOrd="0" presId="urn:microsoft.com/office/officeart/2009/3/layout/RandomtoResultProcess"/>
    <dgm:cxn modelId="{19380FB0-822A-4250-9684-8D62AC48383A}" type="presParOf" srcId="{9986D582-E45A-4D0F-9B36-A27E6B098A78}" destId="{8B59AEE1-FFAD-40F1-9BB6-53C2ACB63C65}" srcOrd="10" destOrd="0" presId="urn:microsoft.com/office/officeart/2009/3/layout/RandomtoResultProcess"/>
    <dgm:cxn modelId="{B3648FA1-BFAA-44E9-956B-62261C0BF0C4}" type="presParOf" srcId="{8B59AEE1-FFAD-40F1-9BB6-53C2ACB63C65}" destId="{D6159692-C67A-4A60-9745-EA70A538666F}" srcOrd="0" destOrd="0" presId="urn:microsoft.com/office/officeart/2009/3/layout/RandomtoResultProcess"/>
    <dgm:cxn modelId="{F76CA21C-2DBC-4869-AD20-C4C524FA3675}" type="presParOf" srcId="{8B59AEE1-FFAD-40F1-9BB6-53C2ACB63C65}" destId="{873BB8A6-08C4-4CAB-97BC-65AFC59A93B6}" srcOrd="1" destOrd="0" presId="urn:microsoft.com/office/officeart/2009/3/layout/RandomtoResultProcess"/>
    <dgm:cxn modelId="{A8795A23-8D62-4177-8283-761A3E6BB385}" type="presParOf" srcId="{9986D582-E45A-4D0F-9B36-A27E6B098A78}" destId="{118294DC-DBE6-421E-BFEA-DAAADC5DB555}" srcOrd="11" destOrd="0" presId="urn:microsoft.com/office/officeart/2009/3/layout/RandomtoResultProcess"/>
    <dgm:cxn modelId="{1D7C085D-C333-41D9-B31D-EA9B3BAE4EBA}" type="presParOf" srcId="{118294DC-DBE6-421E-BFEA-DAAADC5DB555}" destId="{3EE03A81-8931-4CF7-B066-22EE3E03F532}" srcOrd="0" destOrd="0" presId="urn:microsoft.com/office/officeart/2009/3/layout/RandomtoResultProcess"/>
    <dgm:cxn modelId="{D4005C89-9735-4A8D-B844-82F8BFBF40DF}" type="presParOf" srcId="{118294DC-DBE6-421E-BFEA-DAAADC5DB555}" destId="{B482BFC8-6F6C-4B46-8183-D630D60C998B}" srcOrd="1" destOrd="0" presId="urn:microsoft.com/office/officeart/2009/3/layout/RandomtoResultProcess"/>
    <dgm:cxn modelId="{D72E4945-8A7A-4F2A-81F1-E81F2F09943F}" type="presParOf" srcId="{9986D582-E45A-4D0F-9B36-A27E6B098A78}" destId="{7F2B62A1-5620-4A41-9A91-5B0CE01CC8D9}" srcOrd="12" destOrd="0" presId="urn:microsoft.com/office/officeart/2009/3/layout/RandomtoResultProcess"/>
    <dgm:cxn modelId="{87E555AB-EF28-417D-AAF4-45BA1CF0C412}" type="presParOf" srcId="{7F2B62A1-5620-4A41-9A91-5B0CE01CC8D9}" destId="{1255C126-7B01-44F2-BA35-2D840DF90031}" srcOrd="0" destOrd="0" presId="urn:microsoft.com/office/officeart/2009/3/layout/RandomtoResultProcess"/>
    <dgm:cxn modelId="{78B93A76-702A-48AC-8AC8-CB89A394FD68}" type="presParOf" srcId="{7F2B62A1-5620-4A41-9A91-5B0CE01CC8D9}" destId="{E1F47B8E-8EDE-4A29-9849-E07BA3C376E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520BC-B88E-4D98-8FA6-D2D5D9094AA1}">
      <dsp:nvSpPr>
        <dsp:cNvPr id="0" name=""/>
        <dsp:cNvSpPr/>
      </dsp:nvSpPr>
      <dsp:spPr>
        <a:xfrm>
          <a:off x="730419" y="2550227"/>
          <a:ext cx="6768761" cy="2005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Complaints about private health care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Cwynion</a:t>
          </a:r>
          <a:r>
            <a:rPr lang="en-GB" sz="2400" kern="1200" dirty="0"/>
            <a:t> am </a:t>
          </a:r>
          <a:r>
            <a:rPr lang="en-GB" sz="2400" kern="1200" dirty="0" err="1"/>
            <a:t>ofal</a:t>
          </a:r>
          <a:r>
            <a:rPr lang="en-GB" sz="2400" kern="1200" dirty="0"/>
            <a:t> iechyd </a:t>
          </a:r>
          <a:r>
            <a:rPr lang="en-GB" sz="2400" kern="1200" dirty="0" err="1"/>
            <a:t>preifat</a:t>
          </a:r>
          <a:endParaRPr lang="en-GB" sz="2400" kern="1200" dirty="0"/>
        </a:p>
      </dsp:txBody>
      <dsp:txXfrm>
        <a:off x="1721681" y="2843852"/>
        <a:ext cx="4786237" cy="1417750"/>
      </dsp:txXfrm>
    </dsp:sp>
    <dsp:sp modelId="{1072FD5B-0D6A-44CF-B98B-60647DE8BCDF}">
      <dsp:nvSpPr>
        <dsp:cNvPr id="0" name=""/>
        <dsp:cNvSpPr/>
      </dsp:nvSpPr>
      <dsp:spPr>
        <a:xfrm rot="13150827">
          <a:off x="934805" y="1559564"/>
          <a:ext cx="2169988" cy="5714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BDB91-7E83-4914-BC8A-19531BDDB6A1}">
      <dsp:nvSpPr>
        <dsp:cNvPr id="0" name=""/>
        <dsp:cNvSpPr/>
      </dsp:nvSpPr>
      <dsp:spPr>
        <a:xfrm>
          <a:off x="0" y="29918"/>
          <a:ext cx="2357509" cy="2259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Must include an element of NHS treatment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Rhaid</a:t>
          </a:r>
          <a:r>
            <a:rPr lang="en-GB" sz="1400" kern="1200" dirty="0"/>
            <a:t> </a:t>
          </a:r>
          <a:r>
            <a:rPr lang="en-GB" sz="1400" kern="1200" dirty="0" err="1"/>
            <a:t>cynnwys</a:t>
          </a:r>
          <a:r>
            <a:rPr lang="en-GB" sz="1400" kern="1200" dirty="0"/>
            <a:t> </a:t>
          </a:r>
          <a:r>
            <a:rPr lang="en-GB" sz="1400" kern="1200" dirty="0" err="1"/>
            <a:t>elfen</a:t>
          </a:r>
          <a:r>
            <a:rPr lang="en-GB" sz="1400" kern="1200" dirty="0"/>
            <a:t> o </a:t>
          </a:r>
          <a:r>
            <a:rPr lang="en-GB" sz="1400" kern="1200" dirty="0" err="1"/>
            <a:t>driniaeth</a:t>
          </a:r>
          <a:r>
            <a:rPr lang="en-GB" sz="1400" kern="1200" dirty="0"/>
            <a:t> GIG</a:t>
          </a:r>
        </a:p>
      </dsp:txBody>
      <dsp:txXfrm>
        <a:off x="66187" y="96105"/>
        <a:ext cx="2225135" cy="2127422"/>
      </dsp:txXfrm>
    </dsp:sp>
    <dsp:sp modelId="{6D4D7964-E193-42AF-90E8-D851E60F4B27}">
      <dsp:nvSpPr>
        <dsp:cNvPr id="0" name=""/>
        <dsp:cNvSpPr/>
      </dsp:nvSpPr>
      <dsp:spPr>
        <a:xfrm rot="16200000">
          <a:off x="3356083" y="1417482"/>
          <a:ext cx="1517432" cy="5714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43D2B-07AA-4AF4-81F3-7B53C64AF6F6}">
      <dsp:nvSpPr>
        <dsp:cNvPr id="0" name=""/>
        <dsp:cNvSpPr/>
      </dsp:nvSpPr>
      <dsp:spPr>
        <a:xfrm>
          <a:off x="2890664" y="-181213"/>
          <a:ext cx="2448271" cy="2251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It would be difficult to investigate the NHS care without considering the private care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Byddai’n</a:t>
          </a:r>
          <a:r>
            <a:rPr lang="en-GB" sz="1400" kern="1200" dirty="0"/>
            <a:t> </a:t>
          </a:r>
          <a:r>
            <a:rPr lang="en-GB" sz="1400" kern="1200" dirty="0" err="1"/>
            <a:t>anodd</a:t>
          </a:r>
          <a:r>
            <a:rPr lang="en-GB" sz="1400" kern="1200" dirty="0"/>
            <a:t> </a:t>
          </a:r>
          <a:r>
            <a:rPr lang="en-GB" sz="1400" kern="1200" dirty="0" err="1"/>
            <a:t>ymchwilio</a:t>
          </a:r>
          <a:r>
            <a:rPr lang="en-GB" sz="1400" kern="1200" dirty="0"/>
            <a:t> </a:t>
          </a:r>
          <a:r>
            <a:rPr lang="en-GB" sz="1400" kern="1200" dirty="0" err="1"/>
            <a:t>i</a:t>
          </a:r>
          <a:r>
            <a:rPr lang="en-GB" sz="1400" kern="1200" dirty="0"/>
            <a:t> </a:t>
          </a:r>
          <a:r>
            <a:rPr lang="en-GB" sz="1400" kern="1200" dirty="0" err="1"/>
            <a:t>ofal</a:t>
          </a:r>
          <a:r>
            <a:rPr lang="en-GB" sz="1400" kern="1200" dirty="0"/>
            <a:t> y GIG </a:t>
          </a:r>
          <a:r>
            <a:rPr lang="en-GB" sz="1400" kern="1200" dirty="0" err="1"/>
            <a:t>heb</a:t>
          </a:r>
          <a:r>
            <a:rPr lang="en-GB" sz="1400" kern="1200" dirty="0"/>
            <a:t> </a:t>
          </a:r>
          <a:r>
            <a:rPr lang="en-GB" sz="1400" kern="1200" dirty="0" err="1"/>
            <a:t>ystyried</a:t>
          </a:r>
          <a:r>
            <a:rPr lang="en-GB" sz="1400" kern="1200" dirty="0"/>
            <a:t> y </a:t>
          </a:r>
          <a:r>
            <a:rPr lang="en-GB" sz="1400" kern="1200" dirty="0" err="1"/>
            <a:t>gofal</a:t>
          </a:r>
          <a:r>
            <a:rPr lang="en-GB" sz="1400" kern="1200" dirty="0"/>
            <a:t> </a:t>
          </a:r>
          <a:r>
            <a:rPr lang="en-GB" sz="1400" kern="1200" dirty="0" err="1"/>
            <a:t>preifat</a:t>
          </a: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2956605" y="-115272"/>
        <a:ext cx="2316389" cy="2119502"/>
      </dsp:txXfrm>
    </dsp:sp>
    <dsp:sp modelId="{57FA5DFD-B4A2-4E85-806E-CAACD10B84C7}">
      <dsp:nvSpPr>
        <dsp:cNvPr id="0" name=""/>
        <dsp:cNvSpPr/>
      </dsp:nvSpPr>
      <dsp:spPr>
        <a:xfrm rot="19294119">
          <a:off x="5168803" y="1610843"/>
          <a:ext cx="2066437" cy="5714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EA9A6-440F-424F-BF67-B21210A537A8}">
      <dsp:nvSpPr>
        <dsp:cNvPr id="0" name=""/>
        <dsp:cNvSpPr/>
      </dsp:nvSpPr>
      <dsp:spPr>
        <a:xfrm>
          <a:off x="5793195" y="0"/>
          <a:ext cx="2436404" cy="2508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 complainant paid for private treatment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Talodd</a:t>
          </a:r>
          <a:r>
            <a:rPr lang="en-GB" sz="1400" kern="1200" dirty="0"/>
            <a:t> </a:t>
          </a:r>
          <a:r>
            <a:rPr lang="en-GB" sz="1400" kern="1200" dirty="0" err="1"/>
            <a:t>yr</a:t>
          </a:r>
          <a:r>
            <a:rPr lang="en-GB" sz="1400" kern="1200" dirty="0"/>
            <a:t> </a:t>
          </a:r>
          <a:r>
            <a:rPr lang="en-GB" sz="1400" kern="1200" dirty="0" err="1"/>
            <a:t>achwynydd</a:t>
          </a:r>
          <a:r>
            <a:rPr lang="en-GB" sz="1400" kern="1200" dirty="0"/>
            <a:t> am </a:t>
          </a:r>
          <a:r>
            <a:rPr lang="en-GB" sz="1400" kern="1200" dirty="0" err="1"/>
            <a:t>driniaeth</a:t>
          </a:r>
          <a:r>
            <a:rPr lang="en-GB" sz="1400" kern="1200" dirty="0"/>
            <a:t> </a:t>
          </a:r>
          <a:r>
            <a:rPr lang="en-GB" sz="1400" kern="1200" dirty="0" err="1"/>
            <a:t>breifat</a:t>
          </a:r>
          <a:endParaRPr lang="en-GB" sz="1400" kern="1200" dirty="0"/>
        </a:p>
      </dsp:txBody>
      <dsp:txXfrm>
        <a:off x="5864555" y="71360"/>
        <a:ext cx="2293684" cy="2365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F7A53-9774-4708-A517-731C6B4B1D5A}">
      <dsp:nvSpPr>
        <dsp:cNvPr id="0" name=""/>
        <dsp:cNvSpPr/>
      </dsp:nvSpPr>
      <dsp:spPr>
        <a:xfrm>
          <a:off x="2340191" y="1535043"/>
          <a:ext cx="3606299" cy="104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Own Initiative Investigation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b="0" kern="1200" dirty="0"/>
            <a:t>Ymchwilio ar ei liwt ei hun</a:t>
          </a:r>
          <a:endParaRPr lang="en-GB" sz="1400" b="0" kern="1200" dirty="0"/>
        </a:p>
      </dsp:txBody>
      <dsp:txXfrm>
        <a:off x="2868321" y="1688131"/>
        <a:ext cx="2550039" cy="739173"/>
      </dsp:txXfrm>
    </dsp:sp>
    <dsp:sp modelId="{F8AA88E0-C27D-464B-AEF0-E2528DEBAFFE}">
      <dsp:nvSpPr>
        <dsp:cNvPr id="0" name=""/>
        <dsp:cNvSpPr/>
      </dsp:nvSpPr>
      <dsp:spPr>
        <a:xfrm rot="16200000">
          <a:off x="4015029" y="1137031"/>
          <a:ext cx="256624" cy="32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053523" y="1240796"/>
        <a:ext cx="179637" cy="195811"/>
      </dsp:txXfrm>
    </dsp:sp>
    <dsp:sp modelId="{3D37E5BC-4C9C-4B89-9406-309C2226113A}">
      <dsp:nvSpPr>
        <dsp:cNvPr id="0" name=""/>
        <dsp:cNvSpPr/>
      </dsp:nvSpPr>
      <dsp:spPr>
        <a:xfrm>
          <a:off x="3384378" y="-130450"/>
          <a:ext cx="1517926" cy="1181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Whistleblowers</a:t>
          </a: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200" b="0" kern="1200" dirty="0"/>
            <a:t>Chwythwr chwiban</a:t>
          </a:r>
          <a:endParaRPr lang="en-GB" sz="1200" kern="1200" dirty="0"/>
        </a:p>
      </dsp:txBody>
      <dsp:txXfrm>
        <a:off x="3606673" y="42547"/>
        <a:ext cx="1073336" cy="835303"/>
      </dsp:txXfrm>
    </dsp:sp>
    <dsp:sp modelId="{972B1A1A-7DDB-4B2B-AE54-16EEB2234023}">
      <dsp:nvSpPr>
        <dsp:cNvPr id="0" name=""/>
        <dsp:cNvSpPr/>
      </dsp:nvSpPr>
      <dsp:spPr>
        <a:xfrm rot="5400000">
          <a:off x="4016528" y="2649308"/>
          <a:ext cx="253626" cy="32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054572" y="2676535"/>
        <a:ext cx="177538" cy="195811"/>
      </dsp:txXfrm>
    </dsp:sp>
    <dsp:sp modelId="{9FD9FF3F-312E-4BC2-88C0-F7FC16FBBD69}">
      <dsp:nvSpPr>
        <dsp:cNvPr id="0" name=""/>
        <dsp:cNvSpPr/>
      </dsp:nvSpPr>
      <dsp:spPr>
        <a:xfrm>
          <a:off x="3334730" y="3058933"/>
          <a:ext cx="1617221" cy="1284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Anonymous complaints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200" b="0" kern="1200" dirty="0"/>
            <a:t>Cwynion dienw</a:t>
          </a:r>
          <a:endParaRPr lang="en-GB" sz="1200" kern="1200" dirty="0"/>
        </a:p>
      </dsp:txBody>
      <dsp:txXfrm>
        <a:off x="3571567" y="3247001"/>
        <a:ext cx="1143547" cy="908076"/>
      </dsp:txXfrm>
    </dsp:sp>
    <dsp:sp modelId="{15E2F08D-1891-4E0E-A41F-9FB3402B7257}">
      <dsp:nvSpPr>
        <dsp:cNvPr id="0" name=""/>
        <dsp:cNvSpPr/>
      </dsp:nvSpPr>
      <dsp:spPr>
        <a:xfrm rot="1479425">
          <a:off x="5323004" y="2586173"/>
          <a:ext cx="654049" cy="32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5327467" y="2631021"/>
        <a:ext cx="556143" cy="195811"/>
      </dsp:txXfrm>
    </dsp:sp>
    <dsp:sp modelId="{FFD86548-BE46-4328-ACB8-56D07C64AD76}">
      <dsp:nvSpPr>
        <dsp:cNvPr id="0" name=""/>
        <dsp:cNvSpPr/>
      </dsp:nvSpPr>
      <dsp:spPr>
        <a:xfrm>
          <a:off x="6123468" y="2445524"/>
          <a:ext cx="2106131" cy="2009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PSOW Investigations and intelligence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200" b="0" kern="1200" dirty="0"/>
            <a:t>Ymchwiliadau a chudd-wybodaeth OGCC</a:t>
          </a:r>
          <a:endParaRPr lang="en-GB" sz="1200" kern="1200" dirty="0"/>
        </a:p>
      </dsp:txBody>
      <dsp:txXfrm>
        <a:off x="6431904" y="2739751"/>
        <a:ext cx="1489259" cy="1420655"/>
      </dsp:txXfrm>
    </dsp:sp>
    <dsp:sp modelId="{642EE2CE-75FF-40E5-98D9-9F143DF70834}">
      <dsp:nvSpPr>
        <dsp:cNvPr id="0" name=""/>
        <dsp:cNvSpPr/>
      </dsp:nvSpPr>
      <dsp:spPr>
        <a:xfrm rot="20456404">
          <a:off x="5480914" y="1347855"/>
          <a:ext cx="489479" cy="32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5483598" y="1429112"/>
        <a:ext cx="391573" cy="195811"/>
      </dsp:txXfrm>
    </dsp:sp>
    <dsp:sp modelId="{EF571691-E808-41BE-A30D-D3091A6A3E95}">
      <dsp:nvSpPr>
        <dsp:cNvPr id="0" name=""/>
        <dsp:cNvSpPr/>
      </dsp:nvSpPr>
      <dsp:spPr>
        <a:xfrm>
          <a:off x="6112126" y="0"/>
          <a:ext cx="2117473" cy="2023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Third </a:t>
          </a:r>
          <a:r>
            <a:rPr lang="en-GB" sz="1200" kern="1200" dirty="0" err="1"/>
            <a:t>Partes</a:t>
          </a:r>
          <a:r>
            <a:rPr lang="en-GB" sz="1200" kern="1200" dirty="0"/>
            <a:t>: regulatory bodies, service user groups, MP/AMs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200" b="0" kern="1200" dirty="0"/>
            <a:t>Trydydd Partïon: cyrff rheoleiddio, grwpiau defnyddwyr gwasanaeth, AS / AC</a:t>
          </a:r>
          <a:endParaRPr lang="en-GB" sz="1200" kern="1200" dirty="0"/>
        </a:p>
      </dsp:txBody>
      <dsp:txXfrm>
        <a:off x="6422223" y="296325"/>
        <a:ext cx="1497279" cy="1430781"/>
      </dsp:txXfrm>
    </dsp:sp>
    <dsp:sp modelId="{B6CD961C-0836-40A5-B4FA-9C9D61B6178A}">
      <dsp:nvSpPr>
        <dsp:cNvPr id="0" name=""/>
        <dsp:cNvSpPr/>
      </dsp:nvSpPr>
      <dsp:spPr>
        <a:xfrm rot="9450036">
          <a:off x="2360571" y="2517690"/>
          <a:ext cx="556625" cy="32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454751" y="2564228"/>
        <a:ext cx="458719" cy="195811"/>
      </dsp:txXfrm>
    </dsp:sp>
    <dsp:sp modelId="{3B3C9036-B767-475B-BD74-CF50021A5651}">
      <dsp:nvSpPr>
        <dsp:cNvPr id="0" name=""/>
        <dsp:cNvSpPr/>
      </dsp:nvSpPr>
      <dsp:spPr>
        <a:xfrm>
          <a:off x="12879" y="2263569"/>
          <a:ext cx="2220296" cy="2090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Actions of other bodies in same sector or service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200" b="0" kern="1200" dirty="0"/>
            <a:t>Gweithredoedd gan gyrff eraill yn yr un sector neu wasanaeth</a:t>
          </a:r>
          <a:endParaRPr lang="en-GB" sz="1200" kern="1200" dirty="0"/>
        </a:p>
      </dsp:txBody>
      <dsp:txXfrm>
        <a:off x="338034" y="2569691"/>
        <a:ext cx="1569986" cy="1478089"/>
      </dsp:txXfrm>
    </dsp:sp>
    <dsp:sp modelId="{5BB4F3BE-9467-43CF-BEB8-4DC985FDBBF1}">
      <dsp:nvSpPr>
        <dsp:cNvPr id="0" name=""/>
        <dsp:cNvSpPr/>
      </dsp:nvSpPr>
      <dsp:spPr>
        <a:xfrm rot="12013282">
          <a:off x="2329563" y="1321143"/>
          <a:ext cx="514234" cy="32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424452" y="1403335"/>
        <a:ext cx="416328" cy="195811"/>
      </dsp:txXfrm>
    </dsp:sp>
    <dsp:sp modelId="{11D27CEF-A9F6-4CF3-AD6A-2E29EB74A0BB}">
      <dsp:nvSpPr>
        <dsp:cNvPr id="0" name=""/>
        <dsp:cNvSpPr/>
      </dsp:nvSpPr>
      <dsp:spPr>
        <a:xfrm>
          <a:off x="0" y="0"/>
          <a:ext cx="2208941" cy="1876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Concerns about whole or part of a sector of public service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200" b="0" kern="1200" dirty="0"/>
            <a:t>Pryderon am sector gwasanaeth cyhoeddus cyfan neu ran ohono</a:t>
          </a:r>
          <a:endParaRPr lang="en-GB" sz="1200" kern="1200" dirty="0"/>
        </a:p>
      </dsp:txBody>
      <dsp:txXfrm>
        <a:off x="323492" y="274835"/>
        <a:ext cx="1561957" cy="1327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1B5F8-C8C8-4FB3-B1A3-C83C5AB1D167}">
      <dsp:nvSpPr>
        <dsp:cNvPr id="0" name=""/>
        <dsp:cNvSpPr/>
      </dsp:nvSpPr>
      <dsp:spPr>
        <a:xfrm>
          <a:off x="63184" y="883720"/>
          <a:ext cx="888512" cy="29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Idea</a:t>
          </a:r>
        </a:p>
      </dsp:txBody>
      <dsp:txXfrm>
        <a:off x="63184" y="883720"/>
        <a:ext cx="888512" cy="292805"/>
      </dsp:txXfrm>
    </dsp:sp>
    <dsp:sp modelId="{0AF322F8-8474-49FF-9226-B13109139210}">
      <dsp:nvSpPr>
        <dsp:cNvPr id="0" name=""/>
        <dsp:cNvSpPr/>
      </dsp:nvSpPr>
      <dsp:spPr>
        <a:xfrm>
          <a:off x="62175" y="794667"/>
          <a:ext cx="70677" cy="7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BEFA1-941F-4421-9607-F27333C665D0}">
      <dsp:nvSpPr>
        <dsp:cNvPr id="0" name=""/>
        <dsp:cNvSpPr/>
      </dsp:nvSpPr>
      <dsp:spPr>
        <a:xfrm>
          <a:off x="111649" y="695719"/>
          <a:ext cx="70677" cy="7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93496-BCAD-43DF-8159-2B04DB4FB2FC}">
      <dsp:nvSpPr>
        <dsp:cNvPr id="0" name=""/>
        <dsp:cNvSpPr/>
      </dsp:nvSpPr>
      <dsp:spPr>
        <a:xfrm>
          <a:off x="230386" y="715508"/>
          <a:ext cx="111064" cy="11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48FBA-348F-4E86-BCEB-AC8AC7CE9562}">
      <dsp:nvSpPr>
        <dsp:cNvPr id="0" name=""/>
        <dsp:cNvSpPr/>
      </dsp:nvSpPr>
      <dsp:spPr>
        <a:xfrm>
          <a:off x="329334" y="606665"/>
          <a:ext cx="70677" cy="7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0B48E-3DAB-4A2B-90CC-B0973E84002D}">
      <dsp:nvSpPr>
        <dsp:cNvPr id="0" name=""/>
        <dsp:cNvSpPr/>
      </dsp:nvSpPr>
      <dsp:spPr>
        <a:xfrm>
          <a:off x="457967" y="567086"/>
          <a:ext cx="70677" cy="7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2DB76-D3B0-4838-8112-DDDB8A14BCC2}">
      <dsp:nvSpPr>
        <dsp:cNvPr id="0" name=""/>
        <dsp:cNvSpPr/>
      </dsp:nvSpPr>
      <dsp:spPr>
        <a:xfrm>
          <a:off x="616283" y="636350"/>
          <a:ext cx="70677" cy="7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CDD7F-10E2-4E26-9ECD-91B106A21896}">
      <dsp:nvSpPr>
        <dsp:cNvPr id="0" name=""/>
        <dsp:cNvSpPr/>
      </dsp:nvSpPr>
      <dsp:spPr>
        <a:xfrm>
          <a:off x="715231" y="685824"/>
          <a:ext cx="111064" cy="11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C9DE1-F9B0-46DC-B171-3C74F750561B}">
      <dsp:nvSpPr>
        <dsp:cNvPr id="0" name=""/>
        <dsp:cNvSpPr/>
      </dsp:nvSpPr>
      <dsp:spPr>
        <a:xfrm>
          <a:off x="853759" y="794667"/>
          <a:ext cx="70677" cy="7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D11B9-FC2A-4A35-BC93-9289E6C3BBD8}">
      <dsp:nvSpPr>
        <dsp:cNvPr id="0" name=""/>
        <dsp:cNvSpPr/>
      </dsp:nvSpPr>
      <dsp:spPr>
        <a:xfrm>
          <a:off x="913127" y="903509"/>
          <a:ext cx="70677" cy="7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A03E2-E17C-4C21-94EF-8EF1EC43BEB4}">
      <dsp:nvSpPr>
        <dsp:cNvPr id="0" name=""/>
        <dsp:cNvSpPr/>
      </dsp:nvSpPr>
      <dsp:spPr>
        <a:xfrm>
          <a:off x="398598" y="695719"/>
          <a:ext cx="181741" cy="181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86FA0-2DC8-42B7-A505-9B4480B38028}">
      <dsp:nvSpPr>
        <dsp:cNvPr id="0" name=""/>
        <dsp:cNvSpPr/>
      </dsp:nvSpPr>
      <dsp:spPr>
        <a:xfrm>
          <a:off x="12701" y="1071721"/>
          <a:ext cx="70677" cy="7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80F68-7F6F-4063-AA11-0A8319541D2C}">
      <dsp:nvSpPr>
        <dsp:cNvPr id="0" name=""/>
        <dsp:cNvSpPr/>
      </dsp:nvSpPr>
      <dsp:spPr>
        <a:xfrm>
          <a:off x="72069" y="1160774"/>
          <a:ext cx="111064" cy="11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65E6C-F922-4C34-894C-CC7A156DB2D7}">
      <dsp:nvSpPr>
        <dsp:cNvPr id="0" name=""/>
        <dsp:cNvSpPr/>
      </dsp:nvSpPr>
      <dsp:spPr>
        <a:xfrm>
          <a:off x="220491" y="1239933"/>
          <a:ext cx="161547" cy="161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4725E-0C01-4039-97A3-9B6E33767907}">
      <dsp:nvSpPr>
        <dsp:cNvPr id="0" name=""/>
        <dsp:cNvSpPr/>
      </dsp:nvSpPr>
      <dsp:spPr>
        <a:xfrm>
          <a:off x="428282" y="1368565"/>
          <a:ext cx="70677" cy="7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74CA9-BB51-4E80-B010-5423B892D59D}">
      <dsp:nvSpPr>
        <dsp:cNvPr id="0" name=""/>
        <dsp:cNvSpPr/>
      </dsp:nvSpPr>
      <dsp:spPr>
        <a:xfrm>
          <a:off x="467861" y="1239933"/>
          <a:ext cx="111064" cy="11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D56D8-D43B-4D73-AA9F-6DA23B07771C}">
      <dsp:nvSpPr>
        <dsp:cNvPr id="0" name=""/>
        <dsp:cNvSpPr/>
      </dsp:nvSpPr>
      <dsp:spPr>
        <a:xfrm>
          <a:off x="566809" y="1378460"/>
          <a:ext cx="70677" cy="70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6D682-09CB-4DCF-A91B-C3334A993AD1}">
      <dsp:nvSpPr>
        <dsp:cNvPr id="0" name=""/>
        <dsp:cNvSpPr/>
      </dsp:nvSpPr>
      <dsp:spPr>
        <a:xfrm>
          <a:off x="655863" y="1220143"/>
          <a:ext cx="161547" cy="161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59086-1947-47BA-8C83-009120CE6164}">
      <dsp:nvSpPr>
        <dsp:cNvPr id="0" name=""/>
        <dsp:cNvSpPr/>
      </dsp:nvSpPr>
      <dsp:spPr>
        <a:xfrm>
          <a:off x="873548" y="1180564"/>
          <a:ext cx="111064" cy="11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0C2D2-77A7-4A06-80F0-D6BAD91BC95B}">
      <dsp:nvSpPr>
        <dsp:cNvPr id="0" name=""/>
        <dsp:cNvSpPr/>
      </dsp:nvSpPr>
      <dsp:spPr>
        <a:xfrm>
          <a:off x="984612" y="715344"/>
          <a:ext cx="326179" cy="62271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4AA84-1868-467C-A31D-1699739F2E75}">
      <dsp:nvSpPr>
        <dsp:cNvPr id="0" name=""/>
        <dsp:cNvSpPr/>
      </dsp:nvSpPr>
      <dsp:spPr>
        <a:xfrm>
          <a:off x="1310792" y="715646"/>
          <a:ext cx="889580" cy="62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Consultation</a:t>
          </a:r>
        </a:p>
      </dsp:txBody>
      <dsp:txXfrm>
        <a:off x="1310792" y="715646"/>
        <a:ext cx="889580" cy="622706"/>
      </dsp:txXfrm>
    </dsp:sp>
    <dsp:sp modelId="{63F50FF7-BB03-4159-8D5D-E5C21F0EA048}">
      <dsp:nvSpPr>
        <dsp:cNvPr id="0" name=""/>
        <dsp:cNvSpPr/>
      </dsp:nvSpPr>
      <dsp:spPr>
        <a:xfrm>
          <a:off x="2200372" y="715344"/>
          <a:ext cx="326179" cy="62271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95000-9E55-4CBB-848F-62E8A0064495}">
      <dsp:nvSpPr>
        <dsp:cNvPr id="0" name=""/>
        <dsp:cNvSpPr/>
      </dsp:nvSpPr>
      <dsp:spPr>
        <a:xfrm>
          <a:off x="2526551" y="715646"/>
          <a:ext cx="889580" cy="62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Proposal for investigation</a:t>
          </a:r>
        </a:p>
      </dsp:txBody>
      <dsp:txXfrm>
        <a:off x="2526551" y="715646"/>
        <a:ext cx="889580" cy="622706"/>
      </dsp:txXfrm>
    </dsp:sp>
    <dsp:sp modelId="{C39B7DBF-69CB-40C6-B498-421178FEC915}">
      <dsp:nvSpPr>
        <dsp:cNvPr id="0" name=""/>
        <dsp:cNvSpPr/>
      </dsp:nvSpPr>
      <dsp:spPr>
        <a:xfrm>
          <a:off x="3416131" y="715344"/>
          <a:ext cx="326179" cy="62271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32BAE-64FA-4DE5-A14F-19083C932B98}">
      <dsp:nvSpPr>
        <dsp:cNvPr id="0" name=""/>
        <dsp:cNvSpPr/>
      </dsp:nvSpPr>
      <dsp:spPr>
        <a:xfrm>
          <a:off x="3742311" y="715646"/>
          <a:ext cx="889580" cy="62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Invite RB comments</a:t>
          </a:r>
        </a:p>
      </dsp:txBody>
      <dsp:txXfrm>
        <a:off x="3742311" y="715646"/>
        <a:ext cx="889580" cy="622706"/>
      </dsp:txXfrm>
    </dsp:sp>
    <dsp:sp modelId="{91E55570-07C6-4C34-BB45-7C7786CAC1D5}">
      <dsp:nvSpPr>
        <dsp:cNvPr id="0" name=""/>
        <dsp:cNvSpPr/>
      </dsp:nvSpPr>
      <dsp:spPr>
        <a:xfrm>
          <a:off x="4631891" y="715344"/>
          <a:ext cx="326179" cy="62271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72D5C-B3A3-4455-9757-815898FD9DB1}">
      <dsp:nvSpPr>
        <dsp:cNvPr id="0" name=""/>
        <dsp:cNvSpPr/>
      </dsp:nvSpPr>
      <dsp:spPr>
        <a:xfrm>
          <a:off x="4958070" y="715646"/>
          <a:ext cx="889580" cy="62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Assess comments</a:t>
          </a:r>
        </a:p>
      </dsp:txBody>
      <dsp:txXfrm>
        <a:off x="4958070" y="715646"/>
        <a:ext cx="889580" cy="622706"/>
      </dsp:txXfrm>
    </dsp:sp>
    <dsp:sp modelId="{90F2B2A0-C02C-4491-B3B0-030542E2A821}">
      <dsp:nvSpPr>
        <dsp:cNvPr id="0" name=""/>
        <dsp:cNvSpPr/>
      </dsp:nvSpPr>
      <dsp:spPr>
        <a:xfrm>
          <a:off x="5847650" y="715344"/>
          <a:ext cx="326179" cy="62271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59692-C67A-4A60-9745-EA70A538666F}">
      <dsp:nvSpPr>
        <dsp:cNvPr id="0" name=""/>
        <dsp:cNvSpPr/>
      </dsp:nvSpPr>
      <dsp:spPr>
        <a:xfrm>
          <a:off x="6173829" y="715646"/>
          <a:ext cx="889580" cy="62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Investigation</a:t>
          </a:r>
        </a:p>
      </dsp:txBody>
      <dsp:txXfrm>
        <a:off x="6173829" y="715646"/>
        <a:ext cx="889580" cy="622706"/>
      </dsp:txXfrm>
    </dsp:sp>
    <dsp:sp modelId="{3EE03A81-8931-4CF7-B066-22EE3E03F532}">
      <dsp:nvSpPr>
        <dsp:cNvPr id="0" name=""/>
        <dsp:cNvSpPr/>
      </dsp:nvSpPr>
      <dsp:spPr>
        <a:xfrm>
          <a:off x="7063409" y="715344"/>
          <a:ext cx="326179" cy="62271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5C126-7B01-44F2-BA35-2D840DF90031}">
      <dsp:nvSpPr>
        <dsp:cNvPr id="0" name=""/>
        <dsp:cNvSpPr/>
      </dsp:nvSpPr>
      <dsp:spPr>
        <a:xfrm>
          <a:off x="7425172" y="663881"/>
          <a:ext cx="756143" cy="756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Report</a:t>
          </a:r>
        </a:p>
      </dsp:txBody>
      <dsp:txXfrm>
        <a:off x="7535907" y="774616"/>
        <a:ext cx="534673" cy="534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1B5F8-C8C8-4FB3-B1A3-C83C5AB1D167}">
      <dsp:nvSpPr>
        <dsp:cNvPr id="0" name=""/>
        <dsp:cNvSpPr/>
      </dsp:nvSpPr>
      <dsp:spPr>
        <a:xfrm>
          <a:off x="57928" y="749141"/>
          <a:ext cx="842494" cy="27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Syniad</a:t>
          </a:r>
          <a:endParaRPr lang="en-GB" sz="1300" kern="1200" dirty="0"/>
        </a:p>
      </dsp:txBody>
      <dsp:txXfrm>
        <a:off x="57928" y="749141"/>
        <a:ext cx="842494" cy="277640"/>
      </dsp:txXfrm>
    </dsp:sp>
    <dsp:sp modelId="{0AF322F8-8474-49FF-9226-B13109139210}">
      <dsp:nvSpPr>
        <dsp:cNvPr id="0" name=""/>
        <dsp:cNvSpPr/>
      </dsp:nvSpPr>
      <dsp:spPr>
        <a:xfrm>
          <a:off x="56970" y="664700"/>
          <a:ext cx="67016" cy="6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BEFA1-941F-4421-9607-F27333C665D0}">
      <dsp:nvSpPr>
        <dsp:cNvPr id="0" name=""/>
        <dsp:cNvSpPr/>
      </dsp:nvSpPr>
      <dsp:spPr>
        <a:xfrm>
          <a:off x="103882" y="570876"/>
          <a:ext cx="67016" cy="6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93496-BCAD-43DF-8159-2B04DB4FB2FC}">
      <dsp:nvSpPr>
        <dsp:cNvPr id="0" name=""/>
        <dsp:cNvSpPr/>
      </dsp:nvSpPr>
      <dsp:spPr>
        <a:xfrm>
          <a:off x="216470" y="589641"/>
          <a:ext cx="105311" cy="10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48FBA-348F-4E86-BCEB-AC8AC7CE9562}">
      <dsp:nvSpPr>
        <dsp:cNvPr id="0" name=""/>
        <dsp:cNvSpPr/>
      </dsp:nvSpPr>
      <dsp:spPr>
        <a:xfrm>
          <a:off x="310293" y="486436"/>
          <a:ext cx="67016" cy="6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0B48E-3DAB-4A2B-90CC-B0973E84002D}">
      <dsp:nvSpPr>
        <dsp:cNvPr id="0" name=""/>
        <dsp:cNvSpPr/>
      </dsp:nvSpPr>
      <dsp:spPr>
        <a:xfrm>
          <a:off x="432263" y="448906"/>
          <a:ext cx="67016" cy="6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2DB76-D3B0-4838-8112-DDDB8A14BCC2}">
      <dsp:nvSpPr>
        <dsp:cNvPr id="0" name=""/>
        <dsp:cNvSpPr/>
      </dsp:nvSpPr>
      <dsp:spPr>
        <a:xfrm>
          <a:off x="582380" y="514583"/>
          <a:ext cx="67016" cy="6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CDD7F-10E2-4E26-9ECD-91B106A21896}">
      <dsp:nvSpPr>
        <dsp:cNvPr id="0" name=""/>
        <dsp:cNvSpPr/>
      </dsp:nvSpPr>
      <dsp:spPr>
        <a:xfrm>
          <a:off x="676203" y="561494"/>
          <a:ext cx="105311" cy="10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C9DE1-F9B0-46DC-B171-3C74F750561B}">
      <dsp:nvSpPr>
        <dsp:cNvPr id="0" name=""/>
        <dsp:cNvSpPr/>
      </dsp:nvSpPr>
      <dsp:spPr>
        <a:xfrm>
          <a:off x="807556" y="664700"/>
          <a:ext cx="67016" cy="6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D11B9-FC2A-4A35-BC93-9289E6C3BBD8}">
      <dsp:nvSpPr>
        <dsp:cNvPr id="0" name=""/>
        <dsp:cNvSpPr/>
      </dsp:nvSpPr>
      <dsp:spPr>
        <a:xfrm>
          <a:off x="863850" y="767905"/>
          <a:ext cx="67016" cy="6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A03E2-E17C-4C21-94EF-8EF1EC43BEB4}">
      <dsp:nvSpPr>
        <dsp:cNvPr id="0" name=""/>
        <dsp:cNvSpPr/>
      </dsp:nvSpPr>
      <dsp:spPr>
        <a:xfrm>
          <a:off x="375969" y="570876"/>
          <a:ext cx="172328" cy="172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86FA0-2DC8-42B7-A505-9B4480B38028}">
      <dsp:nvSpPr>
        <dsp:cNvPr id="0" name=""/>
        <dsp:cNvSpPr/>
      </dsp:nvSpPr>
      <dsp:spPr>
        <a:xfrm>
          <a:off x="10059" y="927405"/>
          <a:ext cx="67016" cy="6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80F68-7F6F-4063-AA11-0A8319541D2C}">
      <dsp:nvSpPr>
        <dsp:cNvPr id="0" name=""/>
        <dsp:cNvSpPr/>
      </dsp:nvSpPr>
      <dsp:spPr>
        <a:xfrm>
          <a:off x="66353" y="1011845"/>
          <a:ext cx="105311" cy="10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65E6C-F922-4C34-894C-CC7A156DB2D7}">
      <dsp:nvSpPr>
        <dsp:cNvPr id="0" name=""/>
        <dsp:cNvSpPr/>
      </dsp:nvSpPr>
      <dsp:spPr>
        <a:xfrm>
          <a:off x="207087" y="1086904"/>
          <a:ext cx="153180" cy="153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4725E-0C01-4039-97A3-9B6E33767907}">
      <dsp:nvSpPr>
        <dsp:cNvPr id="0" name=""/>
        <dsp:cNvSpPr/>
      </dsp:nvSpPr>
      <dsp:spPr>
        <a:xfrm>
          <a:off x="404116" y="1208874"/>
          <a:ext cx="67016" cy="6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74CA9-BB51-4E80-B010-5423B892D59D}">
      <dsp:nvSpPr>
        <dsp:cNvPr id="0" name=""/>
        <dsp:cNvSpPr/>
      </dsp:nvSpPr>
      <dsp:spPr>
        <a:xfrm>
          <a:off x="441645" y="1086904"/>
          <a:ext cx="105311" cy="10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D56D8-D43B-4D73-AA9F-6DA23B07771C}">
      <dsp:nvSpPr>
        <dsp:cNvPr id="0" name=""/>
        <dsp:cNvSpPr/>
      </dsp:nvSpPr>
      <dsp:spPr>
        <a:xfrm>
          <a:off x="535469" y="1218257"/>
          <a:ext cx="67016" cy="6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6D682-09CB-4DCF-A91B-C3334A993AD1}">
      <dsp:nvSpPr>
        <dsp:cNvPr id="0" name=""/>
        <dsp:cNvSpPr/>
      </dsp:nvSpPr>
      <dsp:spPr>
        <a:xfrm>
          <a:off x="619909" y="1068139"/>
          <a:ext cx="153180" cy="153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59086-1947-47BA-8C83-009120CE6164}">
      <dsp:nvSpPr>
        <dsp:cNvPr id="0" name=""/>
        <dsp:cNvSpPr/>
      </dsp:nvSpPr>
      <dsp:spPr>
        <a:xfrm>
          <a:off x="826320" y="1030610"/>
          <a:ext cx="105311" cy="10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0C2D2-77A7-4A06-80F0-D6BAD91BC95B}">
      <dsp:nvSpPr>
        <dsp:cNvPr id="0" name=""/>
        <dsp:cNvSpPr/>
      </dsp:nvSpPr>
      <dsp:spPr>
        <a:xfrm>
          <a:off x="931632" y="589485"/>
          <a:ext cx="309285" cy="59045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4AA84-1868-467C-A31D-1699739F2E75}">
      <dsp:nvSpPr>
        <dsp:cNvPr id="0" name=""/>
        <dsp:cNvSpPr/>
      </dsp:nvSpPr>
      <dsp:spPr>
        <a:xfrm>
          <a:off x="1240918" y="589772"/>
          <a:ext cx="1138328" cy="59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Ymgynghoriad</a:t>
          </a:r>
          <a:endParaRPr lang="en-GB" sz="1300" kern="1200" dirty="0"/>
        </a:p>
      </dsp:txBody>
      <dsp:txXfrm>
        <a:off x="1240918" y="589772"/>
        <a:ext cx="1138328" cy="590454"/>
      </dsp:txXfrm>
    </dsp:sp>
    <dsp:sp modelId="{63F50FF7-BB03-4159-8D5D-E5C21F0EA048}">
      <dsp:nvSpPr>
        <dsp:cNvPr id="0" name=""/>
        <dsp:cNvSpPr/>
      </dsp:nvSpPr>
      <dsp:spPr>
        <a:xfrm>
          <a:off x="2379246" y="589485"/>
          <a:ext cx="309285" cy="59045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95000-9E55-4CBB-848F-62E8A0064495}">
      <dsp:nvSpPr>
        <dsp:cNvPr id="0" name=""/>
        <dsp:cNvSpPr/>
      </dsp:nvSpPr>
      <dsp:spPr>
        <a:xfrm>
          <a:off x="2688532" y="589772"/>
          <a:ext cx="843506" cy="59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Cynnig</a:t>
          </a:r>
          <a:r>
            <a:rPr lang="en-US" sz="1300" kern="1200" dirty="0"/>
            <a:t> </a:t>
          </a:r>
          <a:r>
            <a:rPr lang="en-US" sz="1300" kern="1200" dirty="0" err="1"/>
            <a:t>ar</a:t>
          </a:r>
          <a:r>
            <a:rPr lang="en-US" sz="1300" kern="1200" dirty="0"/>
            <a:t> </a:t>
          </a:r>
          <a:r>
            <a:rPr lang="en-US" sz="1300" kern="1200" dirty="0" err="1"/>
            <a:t>gyfer</a:t>
          </a:r>
          <a:r>
            <a:rPr lang="en-US" sz="1300" kern="1200" dirty="0"/>
            <a:t> </a:t>
          </a:r>
          <a:r>
            <a:rPr lang="en-US" sz="1300" kern="1200" dirty="0" err="1"/>
            <a:t>ymchwiliad</a:t>
          </a:r>
          <a:endParaRPr lang="en-GB" sz="1300" kern="1200" dirty="0"/>
        </a:p>
      </dsp:txBody>
      <dsp:txXfrm>
        <a:off x="2688532" y="589772"/>
        <a:ext cx="843506" cy="590454"/>
      </dsp:txXfrm>
    </dsp:sp>
    <dsp:sp modelId="{C39B7DBF-69CB-40C6-B498-421178FEC915}">
      <dsp:nvSpPr>
        <dsp:cNvPr id="0" name=""/>
        <dsp:cNvSpPr/>
      </dsp:nvSpPr>
      <dsp:spPr>
        <a:xfrm>
          <a:off x="3532038" y="589485"/>
          <a:ext cx="309285" cy="59045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32BAE-64FA-4DE5-A14F-19083C932B98}">
      <dsp:nvSpPr>
        <dsp:cNvPr id="0" name=""/>
        <dsp:cNvSpPr/>
      </dsp:nvSpPr>
      <dsp:spPr>
        <a:xfrm>
          <a:off x="3841324" y="589772"/>
          <a:ext cx="843506" cy="59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Gwahodd</a:t>
          </a:r>
          <a:r>
            <a:rPr lang="en-GB" sz="1300" kern="1200" dirty="0"/>
            <a:t> </a:t>
          </a:r>
          <a:r>
            <a:rPr lang="en-GB" sz="1300" kern="1200" dirty="0" err="1"/>
            <a:t>sylwadau</a:t>
          </a:r>
          <a:r>
            <a:rPr lang="en-GB" sz="1300" kern="1200" dirty="0"/>
            <a:t> </a:t>
          </a:r>
          <a:r>
            <a:rPr lang="en-GB" sz="1300" kern="1200" dirty="0" err="1"/>
            <a:t>gan</a:t>
          </a:r>
          <a:r>
            <a:rPr lang="en-GB" sz="1300" kern="1200" dirty="0"/>
            <a:t> GP</a:t>
          </a:r>
        </a:p>
      </dsp:txBody>
      <dsp:txXfrm>
        <a:off x="3841324" y="589772"/>
        <a:ext cx="843506" cy="590454"/>
      </dsp:txXfrm>
    </dsp:sp>
    <dsp:sp modelId="{91E55570-07C6-4C34-BB45-7C7786CAC1D5}">
      <dsp:nvSpPr>
        <dsp:cNvPr id="0" name=""/>
        <dsp:cNvSpPr/>
      </dsp:nvSpPr>
      <dsp:spPr>
        <a:xfrm>
          <a:off x="4684830" y="589485"/>
          <a:ext cx="309285" cy="59045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72D5C-B3A3-4455-9757-815898FD9DB1}">
      <dsp:nvSpPr>
        <dsp:cNvPr id="0" name=""/>
        <dsp:cNvSpPr/>
      </dsp:nvSpPr>
      <dsp:spPr>
        <a:xfrm>
          <a:off x="4994116" y="589772"/>
          <a:ext cx="843506" cy="59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Asesu’r</a:t>
          </a:r>
          <a:r>
            <a:rPr lang="en-US" sz="1300" kern="1200" dirty="0"/>
            <a:t> </a:t>
          </a:r>
          <a:r>
            <a:rPr lang="en-US" sz="1300" kern="1200" dirty="0" err="1"/>
            <a:t>sylwadau</a:t>
          </a:r>
          <a:endParaRPr lang="en-GB" sz="1300" kern="1200" dirty="0"/>
        </a:p>
      </dsp:txBody>
      <dsp:txXfrm>
        <a:off x="4994116" y="589772"/>
        <a:ext cx="843506" cy="590454"/>
      </dsp:txXfrm>
    </dsp:sp>
    <dsp:sp modelId="{90F2B2A0-C02C-4491-B3B0-030542E2A821}">
      <dsp:nvSpPr>
        <dsp:cNvPr id="0" name=""/>
        <dsp:cNvSpPr/>
      </dsp:nvSpPr>
      <dsp:spPr>
        <a:xfrm>
          <a:off x="5837622" y="589485"/>
          <a:ext cx="309285" cy="59045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59692-C67A-4A60-9745-EA70A538666F}">
      <dsp:nvSpPr>
        <dsp:cNvPr id="0" name=""/>
        <dsp:cNvSpPr/>
      </dsp:nvSpPr>
      <dsp:spPr>
        <a:xfrm>
          <a:off x="6146907" y="589772"/>
          <a:ext cx="843506" cy="59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Ymchwiliad</a:t>
          </a:r>
          <a:endParaRPr lang="en-GB" sz="1300" kern="1200" dirty="0"/>
        </a:p>
      </dsp:txBody>
      <dsp:txXfrm>
        <a:off x="6146907" y="589772"/>
        <a:ext cx="843506" cy="590454"/>
      </dsp:txXfrm>
    </dsp:sp>
    <dsp:sp modelId="{3EE03A81-8931-4CF7-B066-22EE3E03F532}">
      <dsp:nvSpPr>
        <dsp:cNvPr id="0" name=""/>
        <dsp:cNvSpPr/>
      </dsp:nvSpPr>
      <dsp:spPr>
        <a:xfrm>
          <a:off x="6990414" y="589485"/>
          <a:ext cx="309285" cy="59045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5C126-7B01-44F2-BA35-2D840DF90031}">
      <dsp:nvSpPr>
        <dsp:cNvPr id="0" name=""/>
        <dsp:cNvSpPr/>
      </dsp:nvSpPr>
      <dsp:spPr>
        <a:xfrm>
          <a:off x="7299699" y="448906"/>
          <a:ext cx="1197529" cy="1118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Adroddiad</a:t>
          </a:r>
          <a:endParaRPr lang="en-GB" sz="1400" kern="1200" dirty="0"/>
        </a:p>
      </dsp:txBody>
      <dsp:txXfrm>
        <a:off x="7475073" y="612693"/>
        <a:ext cx="846781" cy="79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BAEC0ABE-17FF-427C-9008-1F260CA7C67B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848"/>
            <a:ext cx="5439092" cy="390876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75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F674E024-F5A5-4DD9-8EC2-7F90D3C08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1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1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8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9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146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282575"/>
            <a:ext cx="4895850" cy="3671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292" y="4171232"/>
            <a:ext cx="5439092" cy="45143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6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73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24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38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25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40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3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41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02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55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49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49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93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97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994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36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5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43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64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442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80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2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7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9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6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6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03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E024-F5A5-4DD9-8EC2-7F90D3C087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3" descr="C:\Users\marilynm\AppData\Local\Microsoft\Windows\Temporary Internet Files\Content.IE5\5MRKK7Q0\Cymru[1]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-40000"/>
          </a:blip>
          <a:srcRect/>
          <a:stretch>
            <a:fillRect/>
          </a:stretch>
        </p:blipFill>
        <p:spPr bwMode="auto">
          <a:xfrm>
            <a:off x="2147411" y="0"/>
            <a:ext cx="4849177" cy="6858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TextBox 9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Ymchwilio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aseline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Cwynion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			              </a:t>
            </a:r>
            <a:r>
              <a:rPr lang="en-GB" baseline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Gwellhau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Gwasanaethau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ntranet-2013/Team%20Documents%20%20Comms/Omb%20Bilingual_NEW_Blue.jpg">
            <a:extLst>
              <a:ext uri="{FF2B5EF4-FFF2-40B4-BE49-F238E27FC236}">
                <a16:creationId xmlns:a16="http://schemas.microsoft.com/office/drawing/2014/main" id="{02BE9F9B-DD22-42AC-8470-3EAA1B47DF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23" y="215427"/>
            <a:ext cx="2339752" cy="8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92487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Ymchwilio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aseline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Cwynion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			              </a:t>
            </a:r>
            <a:r>
              <a:rPr lang="en-GB" baseline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Gwellhau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Gwasanaethau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Ymchwilio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aseline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Cwynion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			              </a:t>
            </a:r>
            <a:r>
              <a:rPr lang="en-GB" baseline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Gwellhau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Gwasanaethau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Ymchwilio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aseline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Cwynion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			              </a:t>
            </a:r>
            <a:r>
              <a:rPr lang="en-GB" baseline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Gwellhau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Gwasanaethau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Ymchwilio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aseline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Cwynion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				              </a:t>
            </a:r>
            <a:r>
              <a:rPr lang="en-GB" baseline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Gwellhau</a:t>
            </a:r>
            <a:r>
              <a:rPr lang="en-GB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Gwasanaethau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2D08-C773-4B94-A79D-528037B4D733}" type="datetimeFigureOut">
              <a:rPr lang="en-GB" smtClean="0"/>
              <a:pPr/>
              <a:t>18/06/2019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ondspeer.deviantart.com/art/Private-Investigator-Smiley-48417226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luckymarine577.deviantart.com/art/animated-ambulance-338970039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melikeithot-somelikeitnot.blogspot.com/2007_11_01_archive.html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://cuentosparaunanochefria.blogspo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cuentosparaunanochefria.blogspo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fhlogo.blogspot.com/2011/08/red-cross-soceity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leadershipfreak.wordpress.com/2010/05/page/2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Group_people_icon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mbarcados.com.br/metodologias-ageis-o-daily-meet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ublicdomainpictures.net/view-image.php?image=993&amp;jazyk=E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ublicdomainpictures.net/view-image.php?image=20726&amp;picture=bright-ligh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ommons.wikimedia.org/wiki/magnifying_glass?uselang=f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mlopez48.wordpress.com/category/estudios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Group_people_icon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://www.freestockphotos.biz/stockphoto/1675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aitrisheart.blogspot.com/2010/09/sunday-in-september-living-with-elderly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472" y="764704"/>
            <a:ext cx="7772400" cy="2304255"/>
          </a:xfrm>
        </p:spPr>
        <p:txBody>
          <a:bodyPr>
            <a:normAutofit/>
          </a:bodyPr>
          <a:lstStyle/>
          <a:p>
            <a:r>
              <a:rPr lang="en-GB" sz="3600" dirty="0"/>
              <a:t>The Ombudsman’s New Powers</a:t>
            </a:r>
            <a:br>
              <a:rPr lang="en-GB" sz="3600" dirty="0"/>
            </a:br>
            <a:r>
              <a:rPr lang="en-GB" sz="3600" dirty="0"/>
              <a:t>PSOW Act 2019: Shaping the Future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72" y="2780928"/>
            <a:ext cx="7772400" cy="2353816"/>
          </a:xfrm>
        </p:spPr>
        <p:txBody>
          <a:bodyPr>
            <a:noAutofit/>
          </a:bodyPr>
          <a:lstStyle/>
          <a:p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Pwerau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Newydd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Ombwdsmon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Deddf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OGCC 2019: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Llunio’r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Dyfodol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Services Ombudsman for Wales</a:t>
            </a:r>
          </a:p>
          <a:p>
            <a:r>
              <a:rPr lang="en-GB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Ombwdsmon</a:t>
            </a:r>
            <a:r>
              <a:rPr lang="en-GB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Gwasanaethau</a:t>
            </a:r>
            <a:r>
              <a:rPr lang="en-GB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Cyhoeddus</a:t>
            </a:r>
            <a:r>
              <a:rPr lang="en-GB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Cymru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DAED-8201-4F3E-A483-39D65505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PSOW Act 2019 </a:t>
            </a:r>
            <a:r>
              <a:rPr lang="en-GB" dirty="0" err="1"/>
              <a:t>Deddf</a:t>
            </a:r>
            <a:r>
              <a:rPr lang="en-GB" dirty="0"/>
              <a:t> OGCC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3E51-A6D3-4A42-BF96-EB87B7B46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468560" y="141763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/>
              <a:t>Empowers the </a:t>
            </a:r>
          </a:p>
          <a:p>
            <a:pPr marL="0" indent="0" algn="ctr">
              <a:buNone/>
            </a:pPr>
            <a:r>
              <a:rPr lang="en-GB" dirty="0"/>
              <a:t>Ombudsman to </a:t>
            </a:r>
          </a:p>
          <a:p>
            <a:pPr marL="0" indent="0" algn="ctr">
              <a:buNone/>
            </a:pPr>
            <a:r>
              <a:rPr lang="en-GB" dirty="0"/>
              <a:t>investigate </a:t>
            </a:r>
          </a:p>
          <a:p>
            <a:pPr marL="0" indent="0" algn="ctr">
              <a:buNone/>
            </a:pPr>
            <a:r>
              <a:rPr lang="en-GB" dirty="0"/>
              <a:t>matters of </a:t>
            </a:r>
          </a:p>
          <a:p>
            <a:pPr marL="0" indent="0" algn="ctr">
              <a:buNone/>
            </a:pPr>
            <a:r>
              <a:rPr lang="en-GB" dirty="0"/>
              <a:t>service failure or</a:t>
            </a:r>
          </a:p>
          <a:p>
            <a:pPr marL="0" indent="0" algn="ctr">
              <a:buNone/>
            </a:pPr>
            <a:r>
              <a:rPr lang="en-GB" dirty="0"/>
              <a:t>maladministration, </a:t>
            </a:r>
          </a:p>
          <a:p>
            <a:pPr marL="0" indent="0" algn="ctr">
              <a:buNone/>
            </a:pPr>
            <a:r>
              <a:rPr lang="en-GB" dirty="0"/>
              <a:t>whether a </a:t>
            </a:r>
          </a:p>
          <a:p>
            <a:pPr marL="0" indent="0" algn="ctr">
              <a:buNone/>
            </a:pPr>
            <a:r>
              <a:rPr lang="en-GB" dirty="0"/>
              <a:t>complaint has </a:t>
            </a:r>
          </a:p>
          <a:p>
            <a:pPr marL="0" indent="0" algn="ctr">
              <a:buNone/>
            </a:pPr>
            <a:r>
              <a:rPr lang="en-GB" dirty="0"/>
              <a:t>been duly made </a:t>
            </a:r>
          </a:p>
          <a:p>
            <a:pPr marL="0" indent="0" algn="ctr">
              <a:buNone/>
            </a:pPr>
            <a:r>
              <a:rPr lang="en-GB" dirty="0"/>
              <a:t>or referred to him </a:t>
            </a:r>
          </a:p>
          <a:p>
            <a:pPr marL="0" indent="0" algn="ctr">
              <a:buNone/>
            </a:pPr>
            <a:r>
              <a:rPr lang="en-GB" dirty="0"/>
              <a:t>or not </a:t>
            </a:r>
          </a:p>
          <a:p>
            <a:pPr algn="ctr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E5294-A1AC-4A82-AB43-952436673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770" y="1440598"/>
            <a:ext cx="3250704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grymuso'r</a:t>
            </a:r>
            <a:r>
              <a:rPr lang="en-GB" dirty="0"/>
              <a:t> </a:t>
            </a:r>
            <a:r>
              <a:rPr lang="en-GB" dirty="0" err="1"/>
              <a:t>Ombwdsmon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ymchwilio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faterion</a:t>
            </a:r>
            <a:r>
              <a:rPr lang="en-GB" dirty="0"/>
              <a:t> o </a:t>
            </a:r>
            <a:r>
              <a:rPr lang="en-GB" dirty="0" err="1"/>
              <a:t>fethiant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neu </a:t>
            </a:r>
            <a:r>
              <a:rPr lang="en-GB" dirty="0" err="1"/>
              <a:t>gamweinyddu</a:t>
            </a:r>
            <a:r>
              <a:rPr lang="en-GB" dirty="0"/>
              <a:t>, pa un a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cwyn</a:t>
            </a:r>
            <a:r>
              <a:rPr lang="en-GB" dirty="0"/>
              <a:t> </a:t>
            </a:r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 neu </a:t>
            </a:r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chyfeirio</a:t>
            </a:r>
            <a:r>
              <a:rPr lang="en-GB" dirty="0"/>
              <a:t> </a:t>
            </a:r>
            <a:r>
              <a:rPr lang="en-GB" dirty="0" err="1"/>
              <a:t>ato</a:t>
            </a:r>
            <a:r>
              <a:rPr lang="en-GB" dirty="0"/>
              <a:t> ai </a:t>
            </a:r>
            <a:r>
              <a:rPr lang="en-GB" dirty="0" err="1"/>
              <a:t>peidio</a:t>
            </a:r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8FEF77E-09A1-4130-927C-DA7B2F376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66" y="1743920"/>
            <a:ext cx="27363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5BF27-34E4-44EF-BA50-9812A4A2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can we investigate?</a:t>
            </a:r>
            <a:br>
              <a:rPr lang="en-GB" dirty="0"/>
            </a:br>
            <a:r>
              <a:rPr lang="en-GB" dirty="0"/>
              <a:t>Beth y </a:t>
            </a:r>
            <a:r>
              <a:rPr lang="en-GB" dirty="0" err="1"/>
              <a:t>gallwn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ymchwilio</a:t>
            </a:r>
            <a:r>
              <a:rPr lang="en-GB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75B48-8905-41DF-96F3-34E0726258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(a) Suspected maladministration by a listed authority in connection with relevant action; or</a:t>
            </a:r>
          </a:p>
          <a:p>
            <a:r>
              <a:rPr lang="en-GB" dirty="0"/>
              <a:t>(b) A suspected failure in a relevant service provided by a listed authority; or</a:t>
            </a:r>
          </a:p>
          <a:p>
            <a:r>
              <a:rPr lang="en-GB" dirty="0"/>
              <a:t>(c) A suspected failure by a listed authority to provide a relevant service.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7202E1-4740-48D2-AFDD-4A4DB836D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(a) </a:t>
            </a:r>
            <a:r>
              <a:rPr lang="en-GB" dirty="0" err="1"/>
              <a:t>Amheuaeth</a:t>
            </a:r>
            <a:r>
              <a:rPr lang="en-GB" dirty="0"/>
              <a:t> o </a:t>
            </a:r>
            <a:r>
              <a:rPr lang="en-GB" dirty="0" err="1"/>
              <a:t>gamweinyddu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awdurdod</a:t>
            </a:r>
            <a:r>
              <a:rPr lang="en-GB" dirty="0"/>
              <a:t> </a:t>
            </a:r>
            <a:r>
              <a:rPr lang="en-GB" dirty="0" err="1"/>
              <a:t>rhestredig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cysylltiad</a:t>
            </a:r>
            <a:r>
              <a:rPr lang="en-GB" dirty="0"/>
              <a:t> â </a:t>
            </a:r>
            <a:r>
              <a:rPr lang="en-GB" dirty="0" err="1"/>
              <a:t>chamau</a:t>
            </a:r>
            <a:r>
              <a:rPr lang="en-GB" dirty="0"/>
              <a:t> </a:t>
            </a:r>
            <a:r>
              <a:rPr lang="en-GB" dirty="0" err="1"/>
              <a:t>perthnasol</a:t>
            </a:r>
            <a:r>
              <a:rPr lang="en-GB" dirty="0"/>
              <a:t>; </a:t>
            </a:r>
            <a:r>
              <a:rPr lang="en-GB" dirty="0" err="1"/>
              <a:t>neu</a:t>
            </a:r>
            <a:endParaRPr lang="en-GB" dirty="0"/>
          </a:p>
          <a:p>
            <a:r>
              <a:rPr lang="en-GB" dirty="0"/>
              <a:t>(b) </a:t>
            </a:r>
            <a:r>
              <a:rPr lang="en-GB" dirty="0" err="1"/>
              <a:t>Amheuaeth</a:t>
            </a:r>
            <a:r>
              <a:rPr lang="en-GB" dirty="0"/>
              <a:t> o </a:t>
            </a:r>
            <a:r>
              <a:rPr lang="en-GB" dirty="0" err="1"/>
              <a:t>fethiant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perthnasol</a:t>
            </a:r>
            <a:r>
              <a:rPr lang="en-GB" dirty="0"/>
              <a:t> a </a:t>
            </a:r>
            <a:r>
              <a:rPr lang="en-GB" dirty="0" err="1"/>
              <a:t>ddarperir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awdurdod</a:t>
            </a:r>
            <a:r>
              <a:rPr lang="en-GB" dirty="0"/>
              <a:t> </a:t>
            </a:r>
            <a:r>
              <a:rPr lang="en-GB" dirty="0" err="1"/>
              <a:t>rhestredig</a:t>
            </a:r>
            <a:r>
              <a:rPr lang="en-GB" dirty="0"/>
              <a:t>; </a:t>
            </a:r>
            <a:r>
              <a:rPr lang="en-GB" dirty="0" err="1"/>
              <a:t>neu</a:t>
            </a:r>
            <a:endParaRPr lang="en-GB" dirty="0"/>
          </a:p>
          <a:p>
            <a:r>
              <a:rPr lang="en-GB" dirty="0"/>
              <a:t>(c) </a:t>
            </a:r>
            <a:r>
              <a:rPr lang="en-GB" dirty="0" err="1"/>
              <a:t>Amheuaeth</a:t>
            </a:r>
            <a:r>
              <a:rPr lang="en-GB" dirty="0"/>
              <a:t> o </a:t>
            </a:r>
            <a:r>
              <a:rPr lang="en-GB" dirty="0" err="1"/>
              <a:t>fethiant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awdurdod</a:t>
            </a:r>
            <a:r>
              <a:rPr lang="en-GB" dirty="0"/>
              <a:t> </a:t>
            </a:r>
            <a:r>
              <a:rPr lang="en-GB" dirty="0" err="1"/>
              <a:t>rhestredig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ddarparu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perthnasol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03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36F3-1BC8-4A6A-A6FE-8B36CB76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Own Initiative Investigations</a:t>
            </a:r>
            <a:br>
              <a:rPr lang="en-GB" dirty="0"/>
            </a:br>
            <a:r>
              <a:rPr lang="cy-GB" dirty="0"/>
              <a:t>Ymchwilio ar ei liwt ei hun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E951-393D-4AE4-A469-F5285EB411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Extended</a:t>
            </a:r>
          </a:p>
          <a:p>
            <a:pPr marL="857250" lvl="1" indent="-457200"/>
            <a:r>
              <a:rPr lang="en-GB" dirty="0"/>
              <a:t>Extension to an existing investigation to include consideration of issues other than those complained about </a:t>
            </a:r>
          </a:p>
          <a:p>
            <a:pPr marL="857250" lvl="1" indent="-457200"/>
            <a:endParaRPr lang="en-GB" b="1" dirty="0"/>
          </a:p>
          <a:p>
            <a:r>
              <a:rPr lang="en-GB" b="1" dirty="0"/>
              <a:t>Wider</a:t>
            </a:r>
          </a:p>
          <a:p>
            <a:pPr lvl="1"/>
            <a:r>
              <a:rPr lang="en-GB" dirty="0"/>
              <a:t>Stand alone investigation which does not relate to an individual complainant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305EA-8DE9-4982-9681-A626156FE9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/>
              <a:t>Estynedig</a:t>
            </a:r>
            <a:endParaRPr lang="en-GB" b="1" dirty="0"/>
          </a:p>
          <a:p>
            <a:pPr lvl="1"/>
            <a:r>
              <a:rPr lang="cy-GB" dirty="0"/>
              <a:t>Estyniad i ymchwiliad presennol er mwyn ystyried materion ar wahân i'r rhai y cwynir amdanynt</a:t>
            </a:r>
            <a:endParaRPr lang="en-GB" b="1" dirty="0"/>
          </a:p>
          <a:p>
            <a:endParaRPr lang="en-GB" b="1" dirty="0"/>
          </a:p>
          <a:p>
            <a:r>
              <a:rPr lang="en-GB" b="1" dirty="0" err="1"/>
              <a:t>Ehangach</a:t>
            </a:r>
            <a:endParaRPr lang="en-GB" b="1" dirty="0"/>
          </a:p>
          <a:p>
            <a:pPr lvl="1"/>
            <a:r>
              <a:rPr lang="cy-GB" dirty="0"/>
              <a:t>Ymchwiliad ar ei ben ei hun nad yw'n ymwneud ag achwynydd unigol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5901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A941-DC26-46F3-B9ED-938DFB4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Own Initiative Investigations – Extended</a:t>
            </a:r>
            <a:br>
              <a:rPr lang="en-GB" dirty="0"/>
            </a:br>
            <a:r>
              <a:rPr lang="cy-GB" dirty="0"/>
              <a:t>Ymchwilio ar ei liwt ei hun - Estynedig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86464-632B-4638-9C26-12FA81289A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Current Investigation</a:t>
            </a:r>
          </a:p>
          <a:p>
            <a:pPr lvl="1"/>
            <a:r>
              <a:rPr lang="en-GB" dirty="0"/>
              <a:t>Aspects of service or care which were not raised by the complainant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Another body which has provided a service or care to the complainant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B6B00-EC24-4BF1-8D4E-F3D7AE85AD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y-GB" dirty="0"/>
              <a:t>Ymchwiliad Cyfredol</a:t>
            </a:r>
          </a:p>
          <a:p>
            <a:pPr lvl="1"/>
            <a:r>
              <a:rPr lang="cy-GB" dirty="0"/>
              <a:t>Agweddau ar wasanaeth neu ofal nas godwyd gan yr achwynydd</a:t>
            </a:r>
          </a:p>
          <a:p>
            <a:pPr lvl="1"/>
            <a:endParaRPr lang="cy-GB" dirty="0"/>
          </a:p>
          <a:p>
            <a:pPr lvl="1"/>
            <a:r>
              <a:rPr lang="cy-GB" dirty="0"/>
              <a:t>Corff arall sydd wedi darparu gwasanaeth neu ofal i'r achwynydd</a:t>
            </a:r>
            <a:endParaRPr lang="en-GB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5A5E1F9-6DA9-4DD4-A802-90EB8D27B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58000" y="4699599"/>
            <a:ext cx="1580400" cy="15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769F-D024-4693-8149-AC43AFCD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09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 Examples  </a:t>
            </a:r>
            <a:r>
              <a:rPr lang="en-GB" dirty="0" err="1"/>
              <a:t>Enghreifftiau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5EF3A-2060-415F-A690-276D960FF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6036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		GP complaint</a:t>
            </a:r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dirty="0" err="1"/>
              <a:t>Cwyn</a:t>
            </a:r>
            <a:r>
              <a:rPr lang="en-GB" dirty="0"/>
              <a:t> am </a:t>
            </a:r>
            <a:r>
              <a:rPr lang="en-GB" dirty="0" err="1"/>
              <a:t>Feddyg</a:t>
            </a:r>
            <a:r>
              <a:rPr lang="en-GB" dirty="0"/>
              <a:t> </a:t>
            </a:r>
            <a:r>
              <a:rPr lang="en-GB" dirty="0" err="1"/>
              <a:t>Teulu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WAST complaint </a:t>
            </a:r>
          </a:p>
          <a:p>
            <a:pPr marL="0" indent="0">
              <a:buNone/>
            </a:pPr>
            <a:r>
              <a:rPr lang="en-US" dirty="0"/>
              <a:t> 			</a:t>
            </a:r>
            <a:r>
              <a:rPr lang="en-US" dirty="0" err="1"/>
              <a:t>Cwyn</a:t>
            </a:r>
            <a:r>
              <a:rPr lang="en-US" dirty="0"/>
              <a:t> am YGAC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Complaint handling issues </a:t>
            </a:r>
          </a:p>
          <a:p>
            <a:pPr marL="0" indent="0">
              <a:buNone/>
            </a:pPr>
            <a:r>
              <a:rPr lang="en-GB" dirty="0"/>
              <a:t>		        </a:t>
            </a:r>
            <a:r>
              <a:rPr lang="en-GB" dirty="0" err="1"/>
              <a:t>Materion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ymwneud</a:t>
            </a:r>
            <a:r>
              <a:rPr lang="en-GB" dirty="0"/>
              <a:t> ag</a:t>
            </a:r>
          </a:p>
          <a:p>
            <a:pPr marL="0" indent="0">
              <a:buNone/>
            </a:pPr>
            <a:r>
              <a:rPr lang="en-GB" dirty="0"/>
              <a:t>                              </a:t>
            </a:r>
            <a:r>
              <a:rPr lang="en-GB" dirty="0" err="1"/>
              <a:t>ymdrin</a:t>
            </a:r>
            <a:r>
              <a:rPr lang="en-GB" dirty="0"/>
              <a:t> â </a:t>
            </a:r>
            <a:r>
              <a:rPr lang="en-GB" dirty="0" err="1"/>
              <a:t>chwynion</a:t>
            </a:r>
            <a:endParaRPr lang="en-GB" dirty="0"/>
          </a:p>
        </p:txBody>
      </p: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7D74852C-2968-4F55-8706-F669E37ED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6882" y="1226550"/>
            <a:ext cx="1068776" cy="1035000"/>
          </a:xfrm>
          <a:prstGeom prst="rect">
            <a:avLst/>
          </a:prstGeo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FB47BE9-1678-48AD-A575-213E9512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-600000">
            <a:off x="474905" y="4273865"/>
            <a:ext cx="1692731" cy="1785890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8FF248-FAF2-4819-9EA6-FE3BAFD61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72009" y="2770381"/>
            <a:ext cx="1459979" cy="12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1C72-7DE6-4B5C-9DF8-6C408256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56" y="188640"/>
            <a:ext cx="8496944" cy="994122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r>
              <a:rPr lang="en-GB" sz="3600" dirty="0"/>
              <a:t>Own Initiative Investigations – Wider</a:t>
            </a:r>
            <a:br>
              <a:rPr lang="en-GB" sz="3600" dirty="0"/>
            </a:br>
            <a:r>
              <a:rPr lang="cy-GB" sz="3600" dirty="0"/>
              <a:t>Ymchwilio ar ei liwt ei hun - Ehangach</a:t>
            </a:r>
            <a:br>
              <a:rPr lang="en-GB" sz="3600" dirty="0"/>
            </a:br>
            <a:endParaRPr lang="en-GB" sz="360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D50CA54-60AC-4CF1-8E7D-91DCA00A5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886037"/>
              </p:ext>
            </p:extLst>
          </p:nvPr>
        </p:nvGraphicFramePr>
        <p:xfrm>
          <a:off x="323528" y="1628800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84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8AF0-A27F-4C48-8C3C-E8BE0014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         Example             </a:t>
            </a:r>
            <a:r>
              <a:rPr lang="en-GB" dirty="0" err="1"/>
              <a:t>Enghraifft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1DA4-CC85-487E-8BE5-4E9EEA1587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Mrs A lived in a care home and had no family</a:t>
            </a:r>
          </a:p>
          <a:p>
            <a:r>
              <a:rPr lang="en-GB" dirty="0"/>
              <a:t>She was admitted to hospital</a:t>
            </a:r>
          </a:p>
          <a:p>
            <a:r>
              <a:rPr lang="en-GB" dirty="0"/>
              <a:t>“Do not resuscitate” decision taken without discussion with Advocate or any other representative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F035B-A1F9-4F01-8193-62E13C83A5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y-GB" dirty="0"/>
              <a:t>Roedd Mrs A yn byw mewn cartref gofal ac nid oedd ganddi deulu</a:t>
            </a:r>
          </a:p>
          <a:p>
            <a:r>
              <a:rPr lang="cy-GB" dirty="0"/>
              <a:t>Cafodd ei derbyn i'r ysbyty</a:t>
            </a:r>
          </a:p>
          <a:p>
            <a:r>
              <a:rPr lang="en-GB" dirty="0" err="1"/>
              <a:t>Penderfynwyd</a:t>
            </a:r>
            <a:r>
              <a:rPr lang="en-GB" dirty="0"/>
              <a:t> “</a:t>
            </a:r>
            <a:r>
              <a:rPr lang="en-GB" dirty="0" err="1"/>
              <a:t>peidio</a:t>
            </a:r>
            <a:r>
              <a:rPr lang="en-GB" dirty="0"/>
              <a:t> â </a:t>
            </a:r>
            <a:r>
              <a:rPr lang="en-GB" dirty="0" err="1"/>
              <a:t>cheisio</a:t>
            </a:r>
            <a:r>
              <a:rPr lang="en-GB" dirty="0"/>
              <a:t> </a:t>
            </a:r>
            <a:r>
              <a:rPr lang="en-GB" dirty="0" err="1"/>
              <a:t>adfywio</a:t>
            </a:r>
            <a:r>
              <a:rPr lang="en-GB" dirty="0"/>
              <a:t>”</a:t>
            </a:r>
            <a:r>
              <a:rPr lang="cy-GB" dirty="0"/>
              <a:t> heb drafod gydag Eiriolwr neu unrhyw gynrychiolydd arall</a:t>
            </a:r>
          </a:p>
          <a:p>
            <a:endParaRPr lang="cy-GB" dirty="0"/>
          </a:p>
          <a:p>
            <a:endParaRPr lang="en-GB" dirty="0"/>
          </a:p>
        </p:txBody>
      </p:sp>
      <p:pic>
        <p:nvPicPr>
          <p:cNvPr id="6" name="Picture 5" descr="A picture containing television, screen, monitor&#10;&#10;Description automatically generated">
            <a:extLst>
              <a:ext uri="{FF2B5EF4-FFF2-40B4-BE49-F238E27FC236}">
                <a16:creationId xmlns:a16="http://schemas.microsoft.com/office/drawing/2014/main" id="{61F66995-41B5-404A-8A0F-C051B875A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91744" y="5298151"/>
            <a:ext cx="808112" cy="808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E39984-0C66-43B6-AE1E-086F740176F6}"/>
              </a:ext>
            </a:extLst>
          </p:cNvPr>
          <p:cNvSpPr txBox="1"/>
          <p:nvPr/>
        </p:nvSpPr>
        <p:spPr>
          <a:xfrm>
            <a:off x="6804248" y="7034970"/>
            <a:ext cx="119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fhlogo.blogspot.com/2011/08/red-cross-soceity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C9B4B97-89AC-4A25-906A-13357A09F9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61412" y="353937"/>
            <a:ext cx="1068776" cy="10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0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C779-BEF6-477B-A37B-18A655AC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Considerations</a:t>
            </a:r>
            <a:br>
              <a:rPr lang="en-GB" dirty="0"/>
            </a:br>
            <a:r>
              <a:rPr lang="en-GB" dirty="0" err="1"/>
              <a:t>Ystyriaethau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54C1C-EE8A-40B1-9DCD-9C5EDA2DC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Sufficient evidence to demonstrate the </a:t>
            </a:r>
            <a:r>
              <a:rPr lang="en-GB" b="1" dirty="0"/>
              <a:t>need </a:t>
            </a:r>
            <a:r>
              <a:rPr lang="en-GB" dirty="0"/>
              <a:t>for wider ‘own initiative’ investigation </a:t>
            </a:r>
          </a:p>
          <a:p>
            <a:endParaRPr lang="en-GB" dirty="0"/>
          </a:p>
          <a:p>
            <a:endParaRPr lang="en-GB" dirty="0"/>
          </a:p>
          <a:p>
            <a:pPr lvl="0"/>
            <a:r>
              <a:rPr lang="en-GB" dirty="0"/>
              <a:t>Suggests or indicates that maladministration/ service failure has occurred, exists or there is potential for it to happen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D0CDA-8306-42B9-999F-92413C64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 fontScale="92500" lnSpcReduction="20000"/>
          </a:bodyPr>
          <a:lstStyle/>
          <a:p>
            <a:r>
              <a:rPr lang="cy-GB" dirty="0"/>
              <a:t>Tystiolaeth ddigonol i ddangos yr </a:t>
            </a:r>
            <a:r>
              <a:rPr lang="cy-GB" b="1" dirty="0"/>
              <a:t>angen</a:t>
            </a:r>
            <a:r>
              <a:rPr lang="cy-GB" dirty="0"/>
              <a:t> am ymchwiliad ‘ar ei liwt ei hun’ ehangach</a:t>
            </a:r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r>
              <a:rPr lang="cy-GB" dirty="0"/>
              <a:t>Sy’n awgrymu, neu sy'n dangos bod camweinyddu/ methiant gwasanaeth wedi digwydd, yn bodoli neu fod potensial iddo ddigwydd</a:t>
            </a:r>
            <a:endParaRPr lang="en-GB" dirty="0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9697A347-CBFB-49AD-B6C5-37BBCE18F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73817" y="0"/>
            <a:ext cx="1397161" cy="1397161"/>
          </a:xfrm>
          <a:prstGeom prst="rect">
            <a:avLst/>
          </a:prstGeom>
        </p:spPr>
      </p:pic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95AC0544-EC97-497B-9C04-3B48BF4D9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463" y="33256"/>
            <a:ext cx="1397161" cy="139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6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5B9C-5737-49CA-9E91-C66ED8DA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418768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Criteria for Own Initiative Investigations</a:t>
            </a:r>
            <a:br>
              <a:rPr lang="en-GB" sz="3200" dirty="0"/>
            </a:br>
            <a:r>
              <a:rPr lang="cy-GB" sz="3200" dirty="0"/>
              <a:t>Meini prawf ar gyfer Ymchwilio ar ei liwt ei hun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3C57B-519E-46FC-AC51-BA2224902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512" y="1556792"/>
            <a:ext cx="2267744" cy="37444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A45C88-89F3-4AE0-9041-1DD4F2924343}"/>
              </a:ext>
            </a:extLst>
          </p:cNvPr>
          <p:cNvGrpSpPr/>
          <p:nvPr/>
        </p:nvGrpSpPr>
        <p:grpSpPr>
          <a:xfrm>
            <a:off x="2447256" y="1988840"/>
            <a:ext cx="6239544" cy="648072"/>
            <a:chOff x="0" y="0"/>
            <a:chExt cx="7488832" cy="64807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205F3DF-8A4E-40E3-BCA5-E5FA7FCD3481}"/>
                </a:ext>
              </a:extLst>
            </p:cNvPr>
            <p:cNvSpPr/>
            <p:nvPr/>
          </p:nvSpPr>
          <p:spPr>
            <a:xfrm>
              <a:off x="0" y="0"/>
              <a:ext cx="7488832" cy="626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FF38E640-5007-4074-A04D-9D694F367645}"/>
                </a:ext>
              </a:extLst>
            </p:cNvPr>
            <p:cNvSpPr txBox="1"/>
            <p:nvPr/>
          </p:nvSpPr>
          <p:spPr>
            <a:xfrm>
              <a:off x="735227" y="21765"/>
              <a:ext cx="6753604" cy="626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cs typeface="Arial" panose="020B0604020202020204" pitchFamily="34" charset="0"/>
                </a:rPr>
                <a:t>Public interest  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1200" kern="1200" dirty="0">
                  <a:cs typeface="Arial" panose="020B0604020202020204" pitchFamily="34" charset="0"/>
                </a:rPr>
                <a:t>Er budd</a:t>
              </a:r>
              <a:r>
                <a:rPr lang="cy-GB" sz="1200" dirty="0">
                  <a:cs typeface="Arial" panose="020B0604020202020204" pitchFamily="34" charset="0"/>
                </a:rPr>
                <a:t> y cyhoedd</a:t>
              </a:r>
              <a:endParaRPr lang="en-GB" sz="1200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31E69F-B1EF-4341-B4DB-E49F61DA2F87}"/>
              </a:ext>
            </a:extLst>
          </p:cNvPr>
          <p:cNvGrpSpPr/>
          <p:nvPr/>
        </p:nvGrpSpPr>
        <p:grpSpPr>
          <a:xfrm>
            <a:off x="2447256" y="2734041"/>
            <a:ext cx="6239543" cy="626307"/>
            <a:chOff x="0" y="0"/>
            <a:chExt cx="7488832" cy="62630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71E481B-2307-4812-A1CF-B67CE837F459}"/>
                </a:ext>
              </a:extLst>
            </p:cNvPr>
            <p:cNvSpPr/>
            <p:nvPr/>
          </p:nvSpPr>
          <p:spPr>
            <a:xfrm>
              <a:off x="0" y="0"/>
              <a:ext cx="7488832" cy="626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35B54243-9871-4C07-B222-58C3DC35192C}"/>
                </a:ext>
              </a:extLst>
            </p:cNvPr>
            <p:cNvSpPr txBox="1"/>
            <p:nvPr/>
          </p:nvSpPr>
          <p:spPr>
            <a:xfrm>
              <a:off x="735228" y="0"/>
              <a:ext cx="6753604" cy="626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>
                  <a:cs typeface="Arial" panose="020B0604020202020204" pitchFamily="34" charset="0"/>
                </a:rPr>
                <a:t>Reasonable suspicion of systemic maladministration that may cause injustice or hardship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1200" dirty="0">
                  <a:cs typeface="Arial" panose="020B0604020202020204" pitchFamily="34" charset="0"/>
                </a:rPr>
                <a:t>Amheuaeth resymol o gamweinyddu systemig a all achosi anghyfiawnder neu galedi</a:t>
              </a:r>
              <a:endParaRPr lang="en-GB" sz="1200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DDA0D3-C856-458C-AD2C-155593B6FACD}"/>
              </a:ext>
            </a:extLst>
          </p:cNvPr>
          <p:cNvGrpSpPr/>
          <p:nvPr/>
        </p:nvGrpSpPr>
        <p:grpSpPr>
          <a:xfrm>
            <a:off x="2447256" y="3497653"/>
            <a:ext cx="6239542" cy="626307"/>
            <a:chOff x="0" y="0"/>
            <a:chExt cx="7488832" cy="6263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909115-C239-4BBF-A683-E5E7D7DB5E54}"/>
                </a:ext>
              </a:extLst>
            </p:cNvPr>
            <p:cNvSpPr/>
            <p:nvPr/>
          </p:nvSpPr>
          <p:spPr>
            <a:xfrm>
              <a:off x="0" y="0"/>
              <a:ext cx="7488832" cy="626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89B8D495-C42C-4578-989F-9C177DDF8B3B}"/>
                </a:ext>
              </a:extLst>
            </p:cNvPr>
            <p:cNvSpPr txBox="1"/>
            <p:nvPr/>
          </p:nvSpPr>
          <p:spPr>
            <a:xfrm>
              <a:off x="735226" y="0"/>
              <a:ext cx="6753605" cy="626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The </a:t>
              </a:r>
              <a:r>
                <a:rPr lang="en-GB" sz="1200" dirty="0"/>
                <a:t>impact on citizens who may be vulnerable or disadvantaged 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1200" dirty="0"/>
                <a:t>Yr effaith ar ddinasyddion a all fod yn agored i niwed neu'n ddifreintiedig</a:t>
              </a:r>
              <a:endParaRPr lang="en-GB" sz="12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7F61FA-51E7-49F0-81BE-EDC2DF149886}"/>
              </a:ext>
            </a:extLst>
          </p:cNvPr>
          <p:cNvGrpSpPr/>
          <p:nvPr/>
        </p:nvGrpSpPr>
        <p:grpSpPr>
          <a:xfrm>
            <a:off x="2447256" y="4282064"/>
            <a:ext cx="6239541" cy="626307"/>
            <a:chOff x="0" y="0"/>
            <a:chExt cx="7488832" cy="62630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6C1B353-9A12-4DA4-9796-2E1478E20E26}"/>
                </a:ext>
              </a:extLst>
            </p:cNvPr>
            <p:cNvSpPr/>
            <p:nvPr/>
          </p:nvSpPr>
          <p:spPr>
            <a:xfrm>
              <a:off x="0" y="0"/>
              <a:ext cx="7488832" cy="626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172CE4D9-0D87-4F91-BDCC-DDA86ED4A640}"/>
                </a:ext>
              </a:extLst>
            </p:cNvPr>
            <p:cNvSpPr txBox="1"/>
            <p:nvPr/>
          </p:nvSpPr>
          <p:spPr>
            <a:xfrm>
              <a:off x="735226" y="0"/>
              <a:ext cx="6753606" cy="626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Weight of the evidence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1200" dirty="0"/>
                <a:t>Cryfder y dystiolaeth</a:t>
              </a:r>
              <a:endParaRPr lang="en-GB" sz="12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F116C1-673F-40F7-95C9-735923037D40}"/>
              </a:ext>
            </a:extLst>
          </p:cNvPr>
          <p:cNvGrpSpPr/>
          <p:nvPr/>
        </p:nvGrpSpPr>
        <p:grpSpPr>
          <a:xfrm>
            <a:off x="2444207" y="5164595"/>
            <a:ext cx="6239545" cy="626307"/>
            <a:chOff x="0" y="0"/>
            <a:chExt cx="7488832" cy="62630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C3C7D16-5DD3-43BF-BFD3-D1072C091C31}"/>
                </a:ext>
              </a:extLst>
            </p:cNvPr>
            <p:cNvSpPr/>
            <p:nvPr/>
          </p:nvSpPr>
          <p:spPr>
            <a:xfrm>
              <a:off x="0" y="0"/>
              <a:ext cx="7488832" cy="626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6A1E6191-9677-4499-81F4-A0B06931808C}"/>
                </a:ext>
              </a:extLst>
            </p:cNvPr>
            <p:cNvSpPr txBox="1"/>
            <p:nvPr/>
          </p:nvSpPr>
          <p:spPr>
            <a:xfrm>
              <a:off x="691941" y="0"/>
              <a:ext cx="6753602" cy="626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/>
                <a:t>How persuasive is the evidence?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1200" dirty="0"/>
                <a:t>Pa mor argyhoeddiadol yw'r dystiolaeth?</a:t>
              </a:r>
              <a:endParaRPr lang="en-GB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223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1927-CA77-4894-85E5-7A296EE1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Own Initiative Investigations</a:t>
            </a:r>
            <a:br>
              <a:rPr lang="en-GB" dirty="0"/>
            </a:br>
            <a:r>
              <a:rPr lang="en-GB" dirty="0"/>
              <a:t>The Process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B590-F05B-4E49-9A54-7A7F29C0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y-GB" b="1" dirty="0"/>
              <a:t>Ymchwilio ar ei liwt ei hun</a:t>
            </a:r>
          </a:p>
          <a:p>
            <a:pPr marL="0" indent="0" algn="ctr">
              <a:buNone/>
            </a:pPr>
            <a:r>
              <a:rPr lang="cy-GB" b="1" dirty="0"/>
              <a:t>Y Broses</a:t>
            </a:r>
            <a:endParaRPr lang="en-GB" sz="36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1BE232-0837-4864-A9A7-EA03142E7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5656" y="2708920"/>
            <a:ext cx="64807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3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B85C-85BE-4C59-8950-A7BE6EE8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more powers? Pam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bwerau</a:t>
            </a:r>
            <a:r>
              <a:rPr lang="en-GB" dirty="0"/>
              <a:t>? </a:t>
            </a:r>
          </a:p>
        </p:txBody>
      </p:sp>
      <p:pic>
        <p:nvPicPr>
          <p:cNvPr id="6" name="Content Placeholder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218AB38-F49B-42AA-ADCA-8360A98903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3354846" cy="210042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C8463-AB0C-40A1-B07D-04DAF71953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Ageing population</a:t>
            </a:r>
          </a:p>
          <a:p>
            <a:r>
              <a:rPr lang="en-GB" dirty="0" err="1"/>
              <a:t>Poblogaeth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heneiddio</a:t>
            </a:r>
            <a:endParaRPr lang="en-GB" dirty="0"/>
          </a:p>
          <a:p>
            <a:r>
              <a:rPr lang="en-GB" dirty="0"/>
              <a:t>Inequality </a:t>
            </a:r>
          </a:p>
          <a:p>
            <a:r>
              <a:rPr lang="en-GB" dirty="0" err="1"/>
              <a:t>Anghydraddoldeb</a:t>
            </a:r>
            <a:endParaRPr lang="en-GB" dirty="0"/>
          </a:p>
          <a:p>
            <a:r>
              <a:rPr lang="en-GB" dirty="0"/>
              <a:t>Improvement </a:t>
            </a:r>
          </a:p>
          <a:p>
            <a:r>
              <a:rPr lang="en-US" dirty="0" err="1"/>
              <a:t>Gwella</a:t>
            </a:r>
            <a:endParaRPr lang="en-GB" dirty="0"/>
          </a:p>
          <a:p>
            <a:r>
              <a:rPr lang="en-GB" dirty="0"/>
              <a:t>Trends </a:t>
            </a:r>
          </a:p>
          <a:p>
            <a:r>
              <a:rPr lang="en-GB" dirty="0" err="1"/>
              <a:t>Tueddiadau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29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58AB-2330-4A04-BC0D-6074ACE0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Consultation – Extended Investigations</a:t>
            </a:r>
            <a:br>
              <a:rPr lang="en-GB" dirty="0"/>
            </a:br>
            <a:r>
              <a:rPr lang="cy-GB" dirty="0"/>
              <a:t>Ymgynghori - Ymchwiliadau Estynedig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84746-7EFE-4405-A67C-18ED96B529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6F517B-C92B-4B8F-A0C4-C7485A2EC8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528" y="1600199"/>
            <a:ext cx="8424936" cy="4525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6D10BF-C197-472D-ACE9-7A08B6DFEB6B}"/>
              </a:ext>
            </a:extLst>
          </p:cNvPr>
          <p:cNvSpPr/>
          <p:nvPr/>
        </p:nvSpPr>
        <p:spPr>
          <a:xfrm>
            <a:off x="827584" y="2132856"/>
            <a:ext cx="3035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        Inform relevant parties</a:t>
            </a:r>
          </a:p>
          <a:p>
            <a:r>
              <a:rPr lang="cy-GB" sz="1400" dirty="0">
                <a:solidFill>
                  <a:schemeClr val="accent2">
                    <a:lumMod val="75000"/>
                  </a:schemeClr>
                </a:solidFill>
              </a:rPr>
              <a:t>         Hysbysu'r partïon perthnasol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6AE68-C5A7-42CC-86EE-7EC4B6C14385}"/>
              </a:ext>
            </a:extLst>
          </p:cNvPr>
          <p:cNvSpPr txBox="1"/>
          <p:nvPr/>
        </p:nvSpPr>
        <p:spPr>
          <a:xfrm>
            <a:off x="5868144" y="2055912"/>
            <a:ext cx="2592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Give relevant parties an opportunity to comment</a:t>
            </a:r>
          </a:p>
          <a:p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Rhoi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cyfle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i’r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partion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perthnasol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wneud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sylwadau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46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485483-8998-4EC4-8363-EE8D91A6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Process – Wider Investigations</a:t>
            </a:r>
            <a:br>
              <a:rPr lang="en-GB" dirty="0"/>
            </a:br>
            <a:r>
              <a:rPr lang="en-GB" dirty="0"/>
              <a:t>Proses – </a:t>
            </a:r>
            <a:r>
              <a:rPr lang="en-GB" dirty="0" err="1"/>
              <a:t>Ymchwiliadau</a:t>
            </a:r>
            <a:r>
              <a:rPr lang="en-GB" dirty="0"/>
              <a:t> </a:t>
            </a:r>
            <a:r>
              <a:rPr lang="en-GB" dirty="0" err="1"/>
              <a:t>Ehangach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90FF52-9071-4BFE-BB13-25C9AE8EE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392527"/>
              </p:ext>
            </p:extLst>
          </p:nvPr>
        </p:nvGraphicFramePr>
        <p:xfrm>
          <a:off x="457200" y="1403131"/>
          <a:ext cx="82296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20D8F6A5-65EF-468D-B746-4169AA506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29112"/>
              </p:ext>
            </p:extLst>
          </p:nvPr>
        </p:nvGraphicFramePr>
        <p:xfrm>
          <a:off x="457200" y="3419355"/>
          <a:ext cx="850728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6868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2AC7-9892-4256-99FF-519C80AA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Wider Investigations - Ideas</a:t>
            </a:r>
            <a:br>
              <a:rPr lang="en-GB" dirty="0"/>
            </a:br>
            <a:r>
              <a:rPr lang="en-GB" dirty="0"/>
              <a:t>   </a:t>
            </a:r>
            <a:r>
              <a:rPr lang="en-GB" dirty="0" err="1"/>
              <a:t>Ymchwiliadau</a:t>
            </a:r>
            <a:r>
              <a:rPr lang="en-GB" dirty="0"/>
              <a:t> </a:t>
            </a:r>
            <a:r>
              <a:rPr lang="en-GB" dirty="0" err="1"/>
              <a:t>Ehangach</a:t>
            </a:r>
            <a:r>
              <a:rPr lang="en-GB" dirty="0"/>
              <a:t> - </a:t>
            </a:r>
            <a:r>
              <a:rPr lang="cy-GB" dirty="0"/>
              <a:t>Syniadau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7F08B-A952-4379-A0B8-2DD9F28FA0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Media Reports</a:t>
            </a:r>
          </a:p>
          <a:p>
            <a:r>
              <a:rPr lang="en-GB" dirty="0"/>
              <a:t>Advocacy Services</a:t>
            </a:r>
          </a:p>
          <a:p>
            <a:r>
              <a:rPr lang="en-GB" dirty="0"/>
              <a:t>Previous/Ongoing investigations </a:t>
            </a:r>
          </a:p>
          <a:p>
            <a:r>
              <a:rPr lang="en-GB" dirty="0"/>
              <a:t>Interested 3</a:t>
            </a:r>
            <a:r>
              <a:rPr lang="en-GB" baseline="30000" dirty="0"/>
              <a:t>rd</a:t>
            </a:r>
            <a:r>
              <a:rPr lang="en-GB" dirty="0"/>
              <a:t> parties</a:t>
            </a:r>
          </a:p>
          <a:p>
            <a:r>
              <a:rPr lang="en-GB" dirty="0"/>
              <a:t>Improvement Officers following concerns about a specific body/sector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82D69-DDD4-458F-A674-F5A5270F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Adroddiadau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cyfryngau</a:t>
            </a:r>
            <a:endParaRPr lang="en-GB" dirty="0"/>
          </a:p>
          <a:p>
            <a:r>
              <a:rPr lang="en-GB" dirty="0" err="1"/>
              <a:t>Gwasanaethau</a:t>
            </a:r>
            <a:r>
              <a:rPr lang="en-GB" dirty="0"/>
              <a:t> </a:t>
            </a:r>
            <a:r>
              <a:rPr lang="en-GB" dirty="0" err="1"/>
              <a:t>Eiriolaeth</a:t>
            </a:r>
            <a:endParaRPr lang="en-GB" dirty="0"/>
          </a:p>
          <a:p>
            <a:r>
              <a:rPr lang="en-GB" dirty="0" err="1"/>
              <a:t>Ymchwiliadau</a:t>
            </a:r>
            <a:r>
              <a:rPr lang="en-GB" dirty="0"/>
              <a:t> </a:t>
            </a:r>
            <a:r>
              <a:rPr lang="en-GB" dirty="0" err="1"/>
              <a:t>blaenorol</a:t>
            </a:r>
            <a:r>
              <a:rPr lang="en-GB" dirty="0"/>
              <a:t>/ </a:t>
            </a:r>
            <a:r>
              <a:rPr lang="en-GB" dirty="0" err="1"/>
              <a:t>parhaus</a:t>
            </a:r>
            <a:endParaRPr lang="en-GB" dirty="0"/>
          </a:p>
          <a:p>
            <a:r>
              <a:rPr lang="cy-GB" dirty="0"/>
              <a:t>3ydd partïon sydd â diddordeb</a:t>
            </a:r>
          </a:p>
          <a:p>
            <a:r>
              <a:rPr lang="cy-GB" dirty="0"/>
              <a:t>Swyddogion Gwella yn dilyn pryderon am gorff/ sector penodol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53F58-A43F-4024-835C-664149805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4138"/>
            <a:ext cx="128849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5223-8870-45A2-8785-CBE3F797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Consultation – Wider Investigations (1)</a:t>
            </a:r>
            <a:br>
              <a:rPr lang="en-GB" dirty="0"/>
            </a:br>
            <a:r>
              <a:rPr lang="cy-GB" dirty="0"/>
              <a:t>Ymgynghori - Ymchwiliadau Ehangach (1)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04AB1-40E5-4234-A0E6-86A3BAA9A0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Consult with 1 or more:</a:t>
            </a:r>
          </a:p>
          <a:p>
            <a:pPr lvl="1"/>
            <a:r>
              <a:rPr lang="en-GB" dirty="0"/>
              <a:t>Welsh Commissioners</a:t>
            </a:r>
          </a:p>
          <a:p>
            <a:pPr lvl="1"/>
            <a:r>
              <a:rPr lang="en-GB" dirty="0"/>
              <a:t>Regulatory Bodies</a:t>
            </a:r>
          </a:p>
          <a:p>
            <a:pPr lvl="1"/>
            <a:r>
              <a:rPr lang="en-GB" dirty="0"/>
              <a:t>Auditor General</a:t>
            </a:r>
          </a:p>
          <a:p>
            <a:pPr lvl="1"/>
            <a:r>
              <a:rPr lang="en-GB" dirty="0"/>
              <a:t>Advertise on the PSOW website or in the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F2118-D7F8-434D-8ACB-1A467F6DAE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y-GB" dirty="0"/>
              <a:t>Ymgynghori ag 1 neu fwy:</a:t>
            </a:r>
          </a:p>
          <a:p>
            <a:pPr lvl="1"/>
            <a:r>
              <a:rPr lang="cy-GB" dirty="0"/>
              <a:t>Comisiynwyr Cymru</a:t>
            </a:r>
          </a:p>
          <a:p>
            <a:pPr lvl="1"/>
            <a:r>
              <a:rPr lang="cy-GB" dirty="0"/>
              <a:t>Cyrff Rheoleiddio </a:t>
            </a:r>
          </a:p>
          <a:p>
            <a:pPr lvl="1"/>
            <a:r>
              <a:rPr lang="cy-GB" dirty="0"/>
              <a:t>Yr Archwilydd Cyffredinol</a:t>
            </a:r>
          </a:p>
          <a:p>
            <a:pPr lvl="1"/>
            <a:r>
              <a:rPr lang="cy-GB" dirty="0"/>
              <a:t>Hysbysebu ar wefan OGCC neu yn y cyfryngau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321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71B6-A542-478D-95F8-ACD3000B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Consultation – Wider Investigations (2)</a:t>
            </a:r>
            <a:br>
              <a:rPr lang="en-GB" dirty="0"/>
            </a:br>
            <a:r>
              <a:rPr lang="cy-GB" dirty="0"/>
              <a:t>Ymgynghori - Ymchwiliadau Ehangach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06EB8-0573-4841-BE0A-676E59E478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Create a proposal of the investigation</a:t>
            </a:r>
          </a:p>
          <a:p>
            <a:endParaRPr lang="en-GB" dirty="0"/>
          </a:p>
          <a:p>
            <a:r>
              <a:rPr lang="en-GB" dirty="0"/>
              <a:t>Invite the Relevant Body to comment</a:t>
            </a:r>
          </a:p>
          <a:p>
            <a:endParaRPr lang="en-GB" dirty="0"/>
          </a:p>
          <a:p>
            <a:r>
              <a:rPr lang="en-GB" dirty="0"/>
              <a:t>Assess all comments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A354C-60C1-4FBA-9E60-C4B6B903D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r>
              <a:rPr lang="en-US" dirty="0" err="1"/>
              <a:t>Creu</a:t>
            </a:r>
            <a:r>
              <a:rPr lang="en-US" dirty="0"/>
              <a:t> </a:t>
            </a:r>
            <a:r>
              <a:rPr lang="en-US" dirty="0" err="1"/>
              <a:t>cynnig</a:t>
            </a:r>
            <a:r>
              <a:rPr lang="en-US" dirty="0"/>
              <a:t> </a:t>
            </a:r>
            <a:r>
              <a:rPr lang="cy-GB" dirty="0"/>
              <a:t>ynglŷn ag ymchwiliad</a:t>
            </a:r>
          </a:p>
          <a:p>
            <a:endParaRPr lang="cy-GB" dirty="0"/>
          </a:p>
          <a:p>
            <a:r>
              <a:rPr lang="cy-GB" dirty="0"/>
              <a:t>Gwahodd sylwadau gan y Corff Perthnasol</a:t>
            </a:r>
          </a:p>
          <a:p>
            <a:endParaRPr lang="cy-GB" dirty="0"/>
          </a:p>
          <a:p>
            <a:r>
              <a:rPr lang="cy-GB" dirty="0"/>
              <a:t>Asesu’r holl sylwadau</a:t>
            </a:r>
          </a:p>
          <a:p>
            <a:endParaRPr lang="cy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008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6671-685D-4D0D-BEF0-4B05550C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021" y="-64932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Investigation </a:t>
            </a:r>
            <a:r>
              <a:rPr lang="en-GB" dirty="0" err="1"/>
              <a:t>Ymchwiliadau</a:t>
            </a:r>
            <a:endParaRPr lang="en-GB" dirty="0"/>
          </a:p>
        </p:txBody>
      </p:sp>
      <p:pic>
        <p:nvPicPr>
          <p:cNvPr id="7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740235C1-98AE-4EF2-B715-6DE487F28D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524" y="432262"/>
            <a:ext cx="5438371" cy="5347731"/>
          </a:xfrm>
        </p:spPr>
      </p:pic>
      <p:pic>
        <p:nvPicPr>
          <p:cNvPr id="8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929E23A4-FA47-41D9-A57C-73F61F4990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79912" y="923271"/>
            <a:ext cx="5418306" cy="532800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F640A6-7C63-4416-B959-ABC605165C35}"/>
              </a:ext>
            </a:extLst>
          </p:cNvPr>
          <p:cNvSpPr/>
          <p:nvPr/>
        </p:nvSpPr>
        <p:spPr>
          <a:xfrm>
            <a:off x="646957" y="1628799"/>
            <a:ext cx="247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Investigations will be managed in accordance with the existing PSOW complaint handling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9836F3-6F21-4716-A90B-8020A23962F1}"/>
              </a:ext>
            </a:extLst>
          </p:cNvPr>
          <p:cNvSpPr/>
          <p:nvPr/>
        </p:nvSpPr>
        <p:spPr>
          <a:xfrm>
            <a:off x="4409827" y="2187341"/>
            <a:ext cx="2490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dirty="0">
                <a:solidFill>
                  <a:schemeClr val="accent2">
                    <a:lumMod val="75000"/>
                  </a:schemeClr>
                </a:solidFill>
              </a:rPr>
              <a:t>Bydd ymchwiliadau'n cael eu rheoli yn unol â phroses gyfredol OGCC wrth ymdrin â chwynion </a:t>
            </a:r>
            <a:endParaRPr lang="en-GB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48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F32E-F1E5-48B9-BF6B-76D9C199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Reports               </a:t>
            </a:r>
            <a:br>
              <a:rPr lang="en-GB" dirty="0"/>
            </a:br>
            <a:r>
              <a:rPr lang="en-GB" dirty="0" err="1"/>
              <a:t>Adroddiadau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E03D-A384-45A0-82FA-1E25DA3E82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Public reports</a:t>
            </a:r>
          </a:p>
          <a:p>
            <a:pPr lvl="1"/>
            <a:r>
              <a:rPr lang="en-GB" dirty="0"/>
              <a:t>Published on the PSOW website</a:t>
            </a:r>
          </a:p>
          <a:p>
            <a:pPr lvl="1"/>
            <a:r>
              <a:rPr lang="en-GB" dirty="0"/>
              <a:t>Body should make a copy available for 3 weeks after publication at the office and on website</a:t>
            </a:r>
          </a:p>
          <a:p>
            <a:pPr lvl="1"/>
            <a:r>
              <a:rPr lang="en-GB" dirty="0"/>
              <a:t>Place a notice in a newspaper circulating in the area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9D95C6-0EA2-4925-9326-2829260AB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596" y="1600200"/>
            <a:ext cx="4404892" cy="4525963"/>
          </a:xfrm>
        </p:spPr>
        <p:txBody>
          <a:bodyPr>
            <a:normAutofit/>
          </a:bodyPr>
          <a:lstStyle/>
          <a:p>
            <a:r>
              <a:rPr lang="en-GB" dirty="0" err="1"/>
              <a:t>Adroddiadau</a:t>
            </a:r>
            <a:r>
              <a:rPr lang="en-GB" dirty="0"/>
              <a:t> </a:t>
            </a:r>
            <a:r>
              <a:rPr lang="en-GB" dirty="0" err="1"/>
              <a:t>cyhoeddus</a:t>
            </a:r>
            <a:endParaRPr lang="en-GB" dirty="0"/>
          </a:p>
          <a:p>
            <a:pPr lvl="1"/>
            <a:r>
              <a:rPr lang="cy-GB" dirty="0"/>
              <a:t>Cyhoeddi ar wefan OGCC</a:t>
            </a:r>
          </a:p>
          <a:p>
            <a:pPr lvl="1"/>
            <a:r>
              <a:rPr lang="cy-GB" dirty="0"/>
              <a:t>Dylai corff sicrhau bod copi ar gael am 3 wythnos ar ôl cyhoeddiad, hynny yn y swyddfa ac ar y wefan</a:t>
            </a:r>
          </a:p>
          <a:p>
            <a:pPr lvl="1"/>
            <a:r>
              <a:rPr lang="cy-GB" dirty="0"/>
              <a:t>Rhoi hysbysiad mewn papur newydd sy'n cylchredeg yn yr ardal</a:t>
            </a:r>
          </a:p>
          <a:p>
            <a:pPr lvl="1"/>
            <a:endParaRPr lang="en-GB" dirty="0"/>
          </a:p>
        </p:txBody>
      </p:sp>
      <p:pic>
        <p:nvPicPr>
          <p:cNvPr id="13" name="Content Placeholder 8" descr="A picture containing businesscard, accessory, text&#10;&#10;Description automatically generated">
            <a:extLst>
              <a:ext uri="{FF2B5EF4-FFF2-40B4-BE49-F238E27FC236}">
                <a16:creationId xmlns:a16="http://schemas.microsoft.com/office/drawing/2014/main" id="{6E33B5C5-CF6F-4053-BD70-270164B93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56176" y="45156"/>
            <a:ext cx="1373361" cy="13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30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64C-7C3A-433F-9AB3-28BD3942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Complaints Standards Authority</a:t>
            </a:r>
            <a:br>
              <a:rPr lang="en-GB" dirty="0"/>
            </a:br>
            <a:r>
              <a:rPr lang="cy-GB" dirty="0"/>
              <a:t>Yr Awdurdod Safonau Cwynion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FFDC4-94C9-4AE7-8388-980D47087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Although in Wales many have adopted the relevant complaints procedures, queries over to what degree they are being implemented effectively.</a:t>
            </a:r>
          </a:p>
          <a:p>
            <a:endParaRPr lang="en-GB" dirty="0"/>
          </a:p>
          <a:p>
            <a:r>
              <a:rPr lang="en-GB" dirty="0"/>
              <a:t>Simplify the process</a:t>
            </a:r>
          </a:p>
          <a:p>
            <a:endParaRPr lang="en-GB" dirty="0"/>
          </a:p>
          <a:p>
            <a:r>
              <a:rPr lang="en-GB" dirty="0"/>
              <a:t>Data: ensuring common approach to data gathering allows insight in relation to trends and patterns across public service delivery in Wales.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DC37A-BA8E-4C51-AAF3-A1BFD1D761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y-GB" dirty="0"/>
              <a:t>Er bod llawer o bobl yng Nghymru wedi mabwysiadu'r gweithdrefnau cwyno berthnasol, maent yn holi i ba raddau y maent yn cael eu gweithredu'n effeithiol.</a:t>
            </a:r>
          </a:p>
          <a:p>
            <a:endParaRPr lang="cy-GB" dirty="0"/>
          </a:p>
          <a:p>
            <a:r>
              <a:rPr lang="cy-GB" dirty="0"/>
              <a:t>Symleiddio’r broses</a:t>
            </a:r>
          </a:p>
          <a:p>
            <a:pPr marL="0" indent="0">
              <a:buNone/>
            </a:pPr>
            <a:endParaRPr lang="cy-GB" dirty="0"/>
          </a:p>
          <a:p>
            <a:r>
              <a:rPr lang="cy-GB" dirty="0"/>
              <a:t>Data: mae sicrhau dull cyffredin o gasglu data yn caniatáu mewnwelediad mewn perthynas â thueddiadau a phatrymau ar draws darparu gwasanaethau cyhoeddus yng Nghymru.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107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B693-6250-4F98-A326-E04D86AD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Discussion</a:t>
            </a:r>
            <a:br>
              <a:rPr lang="en-GB" dirty="0"/>
            </a:br>
            <a:r>
              <a:rPr lang="en-GB" dirty="0" err="1"/>
              <a:t>Trafodaeth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437AD-EB0A-4C54-ABD0-B89931247F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PSOW Act 2019: Shaping the Future.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 impact of the new powers on Relevant Bodies – Are there barriers to the new process?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E4D5-F72D-4DEE-8695-BDED9D2EBF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y-GB" dirty="0"/>
              <a:t>Deddf OGCC 2019: Llunio'r Dyfodol.</a:t>
            </a:r>
          </a:p>
          <a:p>
            <a:pPr marL="0" indent="0">
              <a:buNone/>
            </a:pPr>
            <a:endParaRPr lang="cy-GB" dirty="0"/>
          </a:p>
          <a:p>
            <a:pPr marL="0" indent="0" algn="ctr">
              <a:buNone/>
            </a:pPr>
            <a:r>
              <a:rPr lang="cy-GB" dirty="0"/>
              <a:t>Effaith y pwerau newydd ar Gyrff Perthnasol - A oes rhwystrau i'r broses newydd?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319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B693-6250-4F98-A326-E04D86AD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Global best practice </a:t>
            </a:r>
            <a:br>
              <a:rPr lang="en-GB" dirty="0"/>
            </a:br>
            <a:r>
              <a:rPr lang="en-GB" dirty="0" err="1"/>
              <a:t>Arfer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</a:t>
            </a:r>
            <a:r>
              <a:rPr lang="en-GB" dirty="0" err="1"/>
              <a:t>byd-eang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B55D74-DE2F-4C4F-B10C-B39DD75ADA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44824"/>
            <a:ext cx="3128963" cy="35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B85C-85BE-4C59-8950-A7BE6EE8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53752"/>
            <a:ext cx="9324528" cy="1359024"/>
          </a:xfrm>
        </p:spPr>
        <p:txBody>
          <a:bodyPr>
            <a:normAutofit fontScale="90000"/>
          </a:bodyPr>
          <a:lstStyle/>
          <a:p>
            <a:r>
              <a:rPr lang="en-GB" dirty="0"/>
              <a:t>The Year in Summary – Cases Received</a:t>
            </a:r>
            <a:br>
              <a:rPr lang="en-GB" dirty="0"/>
            </a:br>
            <a:r>
              <a:rPr lang="en-GB" dirty="0" err="1"/>
              <a:t>Crynodeb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flwyddyn</a:t>
            </a:r>
            <a:r>
              <a:rPr lang="en-GB" dirty="0"/>
              <a:t> – </a:t>
            </a:r>
            <a:r>
              <a:rPr lang="en-GB" dirty="0" err="1"/>
              <a:t>Achosion</a:t>
            </a:r>
            <a:r>
              <a:rPr lang="en-GB" dirty="0"/>
              <a:t> a </a:t>
            </a:r>
            <a:r>
              <a:rPr lang="en-GB" dirty="0" err="1"/>
              <a:t>Dderbyniwyd</a:t>
            </a:r>
            <a:endParaRPr lang="en-GB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2EC237-2EBD-40C2-B488-FDDC608D9AB2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2"/>
          <a:stretch/>
        </p:blipFill>
        <p:spPr bwMode="auto">
          <a:xfrm>
            <a:off x="497173" y="1412776"/>
            <a:ext cx="3960000" cy="46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CF070A-64A6-45E7-BDCD-D6531D42D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48" y="1484784"/>
            <a:ext cx="396043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58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35F8-0A1E-4C03-8C71-652F70F6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en-GB" sz="7200" dirty="0"/>
              <a:t>Questions</a:t>
            </a:r>
            <a:br>
              <a:rPr lang="en-GB" sz="7200" dirty="0"/>
            </a:br>
            <a:r>
              <a:rPr lang="en-GB" sz="7200" dirty="0" err="1"/>
              <a:t>Cwestiynau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754798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5B9C-5737-49CA-9E91-C66ED8DA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8768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Criteria for Own Initiative Investigations</a:t>
            </a:r>
            <a:br>
              <a:rPr lang="en-GB" sz="3200" dirty="0"/>
            </a:br>
            <a:r>
              <a:rPr lang="cy-GB" sz="3200" dirty="0"/>
              <a:t>Meini prawf ar gyfer ymchwilio ar ei liwt ei hun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3C57B-519E-46FC-AC51-BA2224902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512" y="1556792"/>
            <a:ext cx="2267744" cy="37444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A45C88-89F3-4AE0-9041-1DD4F2924343}"/>
              </a:ext>
            </a:extLst>
          </p:cNvPr>
          <p:cNvGrpSpPr/>
          <p:nvPr/>
        </p:nvGrpSpPr>
        <p:grpSpPr>
          <a:xfrm>
            <a:off x="2447256" y="1988840"/>
            <a:ext cx="6239544" cy="648072"/>
            <a:chOff x="0" y="0"/>
            <a:chExt cx="7488832" cy="64807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205F3DF-8A4E-40E3-BCA5-E5FA7FCD3481}"/>
                </a:ext>
              </a:extLst>
            </p:cNvPr>
            <p:cNvSpPr/>
            <p:nvPr/>
          </p:nvSpPr>
          <p:spPr>
            <a:xfrm>
              <a:off x="0" y="0"/>
              <a:ext cx="7488832" cy="626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FF38E640-5007-4074-A04D-9D694F367645}"/>
                </a:ext>
              </a:extLst>
            </p:cNvPr>
            <p:cNvSpPr txBox="1"/>
            <p:nvPr/>
          </p:nvSpPr>
          <p:spPr>
            <a:xfrm>
              <a:off x="735227" y="21765"/>
              <a:ext cx="6753604" cy="626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cs typeface="Arial" panose="020B0604020202020204" pitchFamily="34" charset="0"/>
                </a:rPr>
                <a:t>Public interest  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1200" kern="1200" dirty="0">
                  <a:cs typeface="Arial" panose="020B0604020202020204" pitchFamily="34" charset="0"/>
                </a:rPr>
                <a:t>Er budd</a:t>
              </a:r>
              <a:r>
                <a:rPr lang="cy-GB" sz="1200" dirty="0">
                  <a:cs typeface="Arial" panose="020B0604020202020204" pitchFamily="34" charset="0"/>
                </a:rPr>
                <a:t> y cyhoedd</a:t>
              </a:r>
              <a:endParaRPr lang="en-GB" sz="1200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31E69F-B1EF-4341-B4DB-E49F61DA2F87}"/>
              </a:ext>
            </a:extLst>
          </p:cNvPr>
          <p:cNvGrpSpPr/>
          <p:nvPr/>
        </p:nvGrpSpPr>
        <p:grpSpPr>
          <a:xfrm>
            <a:off x="2447256" y="2734041"/>
            <a:ext cx="6239543" cy="626307"/>
            <a:chOff x="0" y="0"/>
            <a:chExt cx="7488832" cy="62630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71E481B-2307-4812-A1CF-B67CE837F459}"/>
                </a:ext>
              </a:extLst>
            </p:cNvPr>
            <p:cNvSpPr/>
            <p:nvPr/>
          </p:nvSpPr>
          <p:spPr>
            <a:xfrm>
              <a:off x="0" y="0"/>
              <a:ext cx="7488832" cy="626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35B54243-9871-4C07-B222-58C3DC35192C}"/>
                </a:ext>
              </a:extLst>
            </p:cNvPr>
            <p:cNvSpPr txBox="1"/>
            <p:nvPr/>
          </p:nvSpPr>
          <p:spPr>
            <a:xfrm>
              <a:off x="735228" y="0"/>
              <a:ext cx="6753604" cy="626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>
                  <a:cs typeface="Arial" panose="020B0604020202020204" pitchFamily="34" charset="0"/>
                </a:rPr>
                <a:t>Reasonable suspicion of systemic maladministration that may cause injustice or hardship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1200" dirty="0">
                  <a:cs typeface="Arial" panose="020B0604020202020204" pitchFamily="34" charset="0"/>
                </a:rPr>
                <a:t>Amheuaeth resymol o gamweinyddu systemig a all achosi anghyfiawnder neu galedi</a:t>
              </a:r>
              <a:endParaRPr lang="en-GB" sz="1200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DDA0D3-C856-458C-AD2C-155593B6FACD}"/>
              </a:ext>
            </a:extLst>
          </p:cNvPr>
          <p:cNvGrpSpPr/>
          <p:nvPr/>
        </p:nvGrpSpPr>
        <p:grpSpPr>
          <a:xfrm>
            <a:off x="2447256" y="3497653"/>
            <a:ext cx="6239542" cy="626307"/>
            <a:chOff x="0" y="0"/>
            <a:chExt cx="7488832" cy="6263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909115-C239-4BBF-A683-E5E7D7DB5E54}"/>
                </a:ext>
              </a:extLst>
            </p:cNvPr>
            <p:cNvSpPr/>
            <p:nvPr/>
          </p:nvSpPr>
          <p:spPr>
            <a:xfrm>
              <a:off x="0" y="0"/>
              <a:ext cx="7488832" cy="626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89B8D495-C42C-4578-989F-9C177DDF8B3B}"/>
                </a:ext>
              </a:extLst>
            </p:cNvPr>
            <p:cNvSpPr txBox="1"/>
            <p:nvPr/>
          </p:nvSpPr>
          <p:spPr>
            <a:xfrm>
              <a:off x="735226" y="0"/>
              <a:ext cx="6753605" cy="626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The </a:t>
              </a:r>
              <a:r>
                <a:rPr lang="en-GB" sz="1200" dirty="0"/>
                <a:t>impact on citizens who may be vulnerable or disadvantaged 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1200" dirty="0"/>
                <a:t>Yr effaith ar ddinasyddion a all fod yn agored i niwed neu'n ddifreintiedig</a:t>
              </a:r>
              <a:endParaRPr lang="en-GB" sz="12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7F61FA-51E7-49F0-81BE-EDC2DF149886}"/>
              </a:ext>
            </a:extLst>
          </p:cNvPr>
          <p:cNvGrpSpPr/>
          <p:nvPr/>
        </p:nvGrpSpPr>
        <p:grpSpPr>
          <a:xfrm>
            <a:off x="2447256" y="4282064"/>
            <a:ext cx="6239541" cy="626307"/>
            <a:chOff x="0" y="0"/>
            <a:chExt cx="7488832" cy="62630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6C1B353-9A12-4DA4-9796-2E1478E20E26}"/>
                </a:ext>
              </a:extLst>
            </p:cNvPr>
            <p:cNvSpPr/>
            <p:nvPr/>
          </p:nvSpPr>
          <p:spPr>
            <a:xfrm>
              <a:off x="0" y="0"/>
              <a:ext cx="7488832" cy="626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172CE4D9-0D87-4F91-BDCC-DDA86ED4A640}"/>
                </a:ext>
              </a:extLst>
            </p:cNvPr>
            <p:cNvSpPr txBox="1"/>
            <p:nvPr/>
          </p:nvSpPr>
          <p:spPr>
            <a:xfrm>
              <a:off x="735226" y="0"/>
              <a:ext cx="6753606" cy="626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Weight of the evidence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1200" dirty="0"/>
                <a:t>Cryfder y dystiolaeth</a:t>
              </a:r>
              <a:endParaRPr lang="en-GB" sz="12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F116C1-673F-40F7-95C9-735923037D40}"/>
              </a:ext>
            </a:extLst>
          </p:cNvPr>
          <p:cNvGrpSpPr/>
          <p:nvPr/>
        </p:nvGrpSpPr>
        <p:grpSpPr>
          <a:xfrm>
            <a:off x="2444207" y="5164595"/>
            <a:ext cx="6239545" cy="626307"/>
            <a:chOff x="0" y="0"/>
            <a:chExt cx="7488832" cy="62630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C3C7D16-5DD3-43BF-BFD3-D1072C091C31}"/>
                </a:ext>
              </a:extLst>
            </p:cNvPr>
            <p:cNvSpPr/>
            <p:nvPr/>
          </p:nvSpPr>
          <p:spPr>
            <a:xfrm>
              <a:off x="0" y="0"/>
              <a:ext cx="7488832" cy="626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6A1E6191-9677-4499-81F4-A0B06931808C}"/>
                </a:ext>
              </a:extLst>
            </p:cNvPr>
            <p:cNvSpPr txBox="1"/>
            <p:nvPr/>
          </p:nvSpPr>
          <p:spPr>
            <a:xfrm>
              <a:off x="691941" y="0"/>
              <a:ext cx="6753602" cy="626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/>
                <a:t>How persuasive is the evidence?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1200" dirty="0"/>
                <a:t>Pa mor argyhoeddiadol yw'r dystiolaeth?</a:t>
              </a:r>
              <a:endParaRPr lang="en-GB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2814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B9B16B-656E-4F90-9211-3090C9D8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Process – Wider Investigations</a:t>
            </a:r>
            <a:br>
              <a:rPr lang="en-GB" dirty="0"/>
            </a:br>
            <a:r>
              <a:rPr lang="en-GB" dirty="0"/>
              <a:t>Proses – </a:t>
            </a:r>
            <a:r>
              <a:rPr lang="en-GB" dirty="0" err="1"/>
              <a:t>Ymchwiliadau</a:t>
            </a:r>
            <a:r>
              <a:rPr lang="en-GB" dirty="0"/>
              <a:t> </a:t>
            </a:r>
            <a:r>
              <a:rPr lang="en-GB" dirty="0" err="1"/>
              <a:t>Ehangach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3F04E-4927-47F0-8523-6543B21CA0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Consult with interested parties</a:t>
            </a:r>
          </a:p>
          <a:p>
            <a:r>
              <a:rPr lang="en-GB" dirty="0"/>
              <a:t>Create a proposal of the investigation</a:t>
            </a:r>
          </a:p>
          <a:p>
            <a:r>
              <a:rPr lang="en-GB" dirty="0"/>
              <a:t>Invite comments from the Relevant Body</a:t>
            </a:r>
          </a:p>
          <a:p>
            <a:r>
              <a:rPr lang="en-GB" dirty="0"/>
              <a:t>Assess all comments</a:t>
            </a:r>
          </a:p>
          <a:p>
            <a:r>
              <a:rPr lang="en-GB" dirty="0"/>
              <a:t>Start the investigation (18/36 weeks)</a:t>
            </a:r>
          </a:p>
          <a:p>
            <a:r>
              <a:rPr lang="en-GB" dirty="0"/>
              <a:t>Public interest report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FD6AB4-4986-4C27-81A1-D5658206A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24428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Ymgynghori</a:t>
            </a:r>
            <a:r>
              <a:rPr lang="en-US" dirty="0"/>
              <a:t> â </a:t>
            </a:r>
            <a:r>
              <a:rPr lang="en-US" dirty="0" err="1"/>
              <a:t>phartïon</a:t>
            </a:r>
            <a:r>
              <a:rPr lang="en-US" dirty="0"/>
              <a:t> </a:t>
            </a:r>
            <a:r>
              <a:rPr lang="en-US" dirty="0" err="1"/>
              <a:t>sydd</a:t>
            </a:r>
            <a:r>
              <a:rPr lang="en-US" dirty="0"/>
              <a:t> â </a:t>
            </a:r>
            <a:r>
              <a:rPr lang="en-US" dirty="0" err="1"/>
              <a:t>diddordeb</a:t>
            </a:r>
            <a:endParaRPr lang="en-US" dirty="0"/>
          </a:p>
          <a:p>
            <a:r>
              <a:rPr lang="en-US" dirty="0" err="1"/>
              <a:t>Creu</a:t>
            </a:r>
            <a:r>
              <a:rPr lang="en-US" dirty="0"/>
              <a:t> </a:t>
            </a:r>
            <a:r>
              <a:rPr lang="en-US" dirty="0" err="1"/>
              <a:t>cynnig</a:t>
            </a:r>
            <a:r>
              <a:rPr lang="en-US" dirty="0"/>
              <a:t> </a:t>
            </a:r>
            <a:r>
              <a:rPr lang="cy-GB" dirty="0"/>
              <a:t>ynglŷn ag ymchwiliad</a:t>
            </a:r>
          </a:p>
          <a:p>
            <a:r>
              <a:rPr lang="cy-GB" dirty="0"/>
              <a:t>Gwahodd sylwadau gan y Corff Perthnasol</a:t>
            </a:r>
          </a:p>
          <a:p>
            <a:r>
              <a:rPr lang="cy-GB" dirty="0"/>
              <a:t>Asesu’r holl wybodaeth</a:t>
            </a:r>
          </a:p>
          <a:p>
            <a:r>
              <a:rPr lang="cy-GB" dirty="0"/>
              <a:t>Cychwyn yr ymchwiliad</a:t>
            </a:r>
            <a:r>
              <a:rPr lang="en-GB" dirty="0"/>
              <a:t> (18/36 </a:t>
            </a:r>
            <a:r>
              <a:rPr lang="en-GB" dirty="0" err="1"/>
              <a:t>wythnos</a:t>
            </a:r>
            <a:r>
              <a:rPr lang="en-GB" dirty="0"/>
              <a:t>)</a:t>
            </a:r>
          </a:p>
          <a:p>
            <a:r>
              <a:rPr lang="en-US" dirty="0" err="1"/>
              <a:t>Adroddiad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budd</a:t>
            </a:r>
            <a:r>
              <a:rPr lang="en-US" dirty="0"/>
              <a:t> y </a:t>
            </a:r>
            <a:r>
              <a:rPr lang="en-US" dirty="0" err="1"/>
              <a:t>cyhoedd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78467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B31F-8BFF-4044-9E90-3F76F60A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Year in Summary – Closed Cases</a:t>
            </a:r>
            <a:br>
              <a:rPr lang="en-GB" dirty="0"/>
            </a:br>
            <a:r>
              <a:rPr lang="en-GB" dirty="0" err="1"/>
              <a:t>Crynodeb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Flwyddyn</a:t>
            </a:r>
            <a:r>
              <a:rPr lang="en-GB" dirty="0"/>
              <a:t> – </a:t>
            </a:r>
            <a:r>
              <a:rPr lang="en-GB" dirty="0" err="1"/>
              <a:t>Achosion</a:t>
            </a:r>
            <a:r>
              <a:rPr lang="en-GB" dirty="0"/>
              <a:t> </a:t>
            </a:r>
            <a:r>
              <a:rPr lang="en-GB" dirty="0" err="1"/>
              <a:t>Caeëdig</a:t>
            </a:r>
            <a:endParaRPr lang="en-GB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5B08A6-8156-4C6E-8073-7F377DEA6719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"/>
          <a:stretch/>
        </p:blipFill>
        <p:spPr bwMode="auto">
          <a:xfrm>
            <a:off x="539552" y="1636202"/>
            <a:ext cx="3754760" cy="439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0CB9F4-337F-4A88-A61B-73DBF854E0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60032" y="1565239"/>
            <a:ext cx="3600000" cy="45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E7CE-4963-4D80-83C7-04569F3D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Complaints about Private Health Care</a:t>
            </a:r>
            <a:br>
              <a:rPr lang="en-GB" dirty="0"/>
            </a:br>
            <a:r>
              <a:rPr lang="en-GB" dirty="0" err="1"/>
              <a:t>Cwynion</a:t>
            </a:r>
            <a:r>
              <a:rPr lang="en-GB" dirty="0"/>
              <a:t> am </a:t>
            </a:r>
            <a:r>
              <a:rPr lang="en-GB" dirty="0" err="1"/>
              <a:t>Ofal</a:t>
            </a:r>
            <a:r>
              <a:rPr lang="en-GB" dirty="0"/>
              <a:t> </a:t>
            </a:r>
            <a:r>
              <a:rPr lang="en-GB" dirty="0" err="1"/>
              <a:t>Iechyd</a:t>
            </a:r>
            <a:r>
              <a:rPr lang="en-GB" dirty="0"/>
              <a:t> </a:t>
            </a:r>
            <a:r>
              <a:rPr lang="en-GB" dirty="0" err="1"/>
              <a:t>Preifat</a:t>
            </a:r>
            <a:endParaRPr lang="en-GB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701FDD5-7CE0-497F-8191-8B4426D9C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725060"/>
              </p:ext>
            </p:extLst>
          </p:nvPr>
        </p:nvGraphicFramePr>
        <p:xfrm>
          <a:off x="457200" y="1628775"/>
          <a:ext cx="8229600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469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A761-E0F1-4DD5-AC70-6A7533D1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      Example                  </a:t>
            </a:r>
            <a:r>
              <a:rPr lang="en-GB" dirty="0" err="1"/>
              <a:t>Enghraifft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6053F-CB13-4E06-931D-32353393A0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Mrs B had a 40-week wait for a scan </a:t>
            </a:r>
          </a:p>
          <a:p>
            <a:r>
              <a:rPr lang="en-GB" sz="2000" dirty="0"/>
              <a:t>A private scan was undertaken in 3 weeks showing Mrs B needed urgent surgery for a hernia</a:t>
            </a:r>
          </a:p>
          <a:p>
            <a:r>
              <a:rPr lang="en-GB" sz="2000" dirty="0"/>
              <a:t>NHS Consultant disagreed with finding.  Mrs B was referred for a second scan which was undertaken 30 weeks later</a:t>
            </a:r>
          </a:p>
          <a:p>
            <a:r>
              <a:rPr lang="en-GB" sz="2000" dirty="0"/>
              <a:t>With no surgery in sight, Mrs B paid for private surgery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D8713-76F1-41DD-9AE2-06D7A2EBB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GB" sz="2000" dirty="0" err="1"/>
              <a:t>Roedd</a:t>
            </a:r>
            <a:r>
              <a:rPr lang="en-GB" sz="2000" dirty="0"/>
              <a:t> </a:t>
            </a:r>
            <a:r>
              <a:rPr lang="en-GB" sz="2000" dirty="0" err="1"/>
              <a:t>gan</a:t>
            </a:r>
            <a:r>
              <a:rPr lang="en-GB" sz="2000" dirty="0"/>
              <a:t> Mrs B </a:t>
            </a:r>
            <a:r>
              <a:rPr lang="en-GB" sz="2000" dirty="0" err="1"/>
              <a:t>arhosiad</a:t>
            </a:r>
            <a:r>
              <a:rPr lang="en-GB" sz="2000" dirty="0"/>
              <a:t> o 40-wythnos am </a:t>
            </a:r>
            <a:r>
              <a:rPr lang="en-GB" sz="2000" dirty="0" err="1"/>
              <a:t>sgan</a:t>
            </a:r>
            <a:endParaRPr lang="en-GB" sz="2000" dirty="0"/>
          </a:p>
          <a:p>
            <a:r>
              <a:rPr lang="cy-GB" sz="2000" dirty="0"/>
              <a:t>Cynhaliwyd sgan preifat mewn 3-wythnos, yn nodi bod Mrs B angen llawdriniaeth frys ar gyfer torgest</a:t>
            </a:r>
          </a:p>
          <a:p>
            <a:r>
              <a:rPr lang="cy-GB" sz="2000" dirty="0"/>
              <a:t>Anghytunodd Ymgynghorydd y GIG â’r canfyddiad. Cyfeiriwyd Mrs B am ail sgan, a gynhaliwyd 30-wythnos yn ddiweddarach</a:t>
            </a:r>
          </a:p>
          <a:p>
            <a:r>
              <a:rPr lang="cy-GB" sz="2000" dirty="0"/>
              <a:t>Heb unrhyw lawdriniaeth ar y gorwel, talodd Mrs B am lawdriniaeth breifat</a:t>
            </a:r>
          </a:p>
          <a:p>
            <a:endParaRPr lang="cy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517E606-CC37-424A-AACB-2F9D62032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3732" y="308921"/>
            <a:ext cx="1224136" cy="1196752"/>
          </a:xfrm>
          <a:prstGeom prst="rect">
            <a:avLst/>
          </a:prstGeom>
        </p:spPr>
      </p:pic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C1523FF0-D651-44A2-A767-6570145C8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816" y="5403611"/>
            <a:ext cx="812368" cy="8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FF6A-1A88-44EB-8379-A4AA2AF8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Why we prefer complaints in writing</a:t>
            </a:r>
            <a:br>
              <a:rPr lang="en-GB" dirty="0"/>
            </a:br>
            <a:r>
              <a:rPr lang="cy-GB" dirty="0"/>
              <a:t>Pam mae'n well gennym gwynion</a:t>
            </a:r>
            <a:r>
              <a:rPr lang="en-US" dirty="0"/>
              <a:t> </a:t>
            </a:r>
            <a:r>
              <a:rPr lang="en-US" dirty="0" err="1"/>
              <a:t>ysgrifenedig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D2F6-A818-47A8-9F22-C9E6D97944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This ensures the complainant’s     wishes are clear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All relevant information can be attached from the start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D2293-D866-4116-BEA9-6BE2638A17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y-GB" dirty="0"/>
          </a:p>
          <a:p>
            <a:r>
              <a:rPr lang="cy-GB" dirty="0"/>
              <a:t>Mae hyn yn sicrhau bod dymuniadau'r achwynwyr yn glir</a:t>
            </a:r>
          </a:p>
          <a:p>
            <a:endParaRPr lang="cy-GB" dirty="0"/>
          </a:p>
          <a:p>
            <a:r>
              <a:rPr lang="cy-GB" dirty="0"/>
              <a:t>Gellir atodi'r holl wybodaeth berthnasol o'r dechrau</a:t>
            </a:r>
            <a:endParaRPr lang="en-GB" dirty="0"/>
          </a:p>
        </p:txBody>
      </p:sp>
      <p:pic>
        <p:nvPicPr>
          <p:cNvPr id="6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AC1F8AD5-5469-4F9B-809C-C585A44AC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67944" y="2492896"/>
            <a:ext cx="652264" cy="34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827-8FC0-4069-9462-FF5F283F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Complaints made other than in writing</a:t>
            </a:r>
            <a:br>
              <a:rPr lang="en-GB" dirty="0"/>
            </a:br>
            <a:r>
              <a:rPr lang="cy-GB" dirty="0"/>
              <a:t>Cwynion a wneir ar wahân i mewn ysgrifen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3CF1-C86B-40EB-B0CB-B4EE83241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/>
              <a:t>Telephone complaints</a:t>
            </a:r>
          </a:p>
          <a:p>
            <a:pPr lvl="1"/>
            <a:r>
              <a:rPr lang="en-GB" dirty="0"/>
              <a:t>30 minute appointment with an Adviser</a:t>
            </a:r>
          </a:p>
          <a:p>
            <a:pPr lvl="1"/>
            <a:r>
              <a:rPr lang="en-GB" dirty="0"/>
              <a:t>The call is recorded so that a summary can be created</a:t>
            </a:r>
          </a:p>
          <a:p>
            <a:pPr lvl="1"/>
            <a:r>
              <a:rPr lang="en-GB" dirty="0"/>
              <a:t>A copy of the summary will be shared with the complainant for checking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D8A8-629E-46E3-A4B0-2D0C8E1B4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y-GB" dirty="0"/>
              <a:t>Cwynion dros y ffôn</a:t>
            </a:r>
          </a:p>
          <a:p>
            <a:pPr lvl="1"/>
            <a:r>
              <a:rPr lang="cy-GB" dirty="0"/>
              <a:t>Apwyntiad 30 munud gydag Ymgynghorydd </a:t>
            </a:r>
          </a:p>
          <a:p>
            <a:pPr lvl="1"/>
            <a:r>
              <a:rPr lang="cy-GB" dirty="0"/>
              <a:t>Recordir yr alwad fel y gellir creu crynodeb </a:t>
            </a:r>
          </a:p>
          <a:p>
            <a:pPr lvl="1"/>
            <a:r>
              <a:rPr lang="cy-GB" dirty="0"/>
              <a:t>Bydd copi o'r crynodeb yn cael ei rannu gyda'r achwynydd i'w wirio</a:t>
            </a:r>
            <a:endParaRPr lang="en-GB" dirty="0"/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id="{771DA1C2-6782-433C-8491-ACDB348B1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365" y="1565717"/>
            <a:ext cx="626368" cy="626368"/>
          </a:xfrm>
          <a:prstGeom prst="rect">
            <a:avLst/>
          </a:prstGeom>
        </p:spPr>
      </p:pic>
      <p:pic>
        <p:nvPicPr>
          <p:cNvPr id="6" name="Graphic 5" descr="Telephone">
            <a:extLst>
              <a:ext uri="{FF2B5EF4-FFF2-40B4-BE49-F238E27FC236}">
                <a16:creationId xmlns:a16="http://schemas.microsoft.com/office/drawing/2014/main" id="{079CAD87-6302-4692-93BC-F14A4C8D4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5800" y="1589043"/>
            <a:ext cx="626368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7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22BE7D-3944-4061-8044-0E6D48F0D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/>
          </a:bodyPr>
          <a:lstStyle/>
          <a:p>
            <a:r>
              <a:rPr lang="en-GB" dirty="0"/>
              <a:t>Own Initiative Investigations</a:t>
            </a:r>
            <a:br>
              <a:rPr lang="en-GB" dirty="0"/>
            </a:br>
            <a:r>
              <a:rPr lang="cy-GB" dirty="0"/>
              <a:t>Ymchwilio ar ei liwt ei hun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7345A6F-D233-4FD5-B51F-2838168BD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Annie Ginwalla &amp; Beverley Allen</a:t>
            </a:r>
          </a:p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Services Ombudsman for Wales</a:t>
            </a:r>
          </a:p>
          <a:p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Ombwdsmon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Gwasanaethau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Cyhoeddus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Cymru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740808"/>
      </p:ext>
    </p:extLst>
  </p:cSld>
  <p:clrMapOvr>
    <a:masterClrMapping/>
  </p:clrMapOvr>
</p:sld>
</file>

<file path=ppt/theme/theme1.xml><?xml version="1.0" encoding="utf-8"?>
<a:theme xmlns:a="http://schemas.openxmlformats.org/drawingml/2006/main" name="PSOW Master Presentation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OW Presentations Master  -  Read-Only" id="{78F332D2-0715-49C4-A423-97107A04337B}" vid="{290434BA-4C04-416D-A026-9375875141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2ADB0C33088458AE1568FADC361FF" ma:contentTypeVersion="1" ma:contentTypeDescription="Create a new document." ma:contentTypeScope="" ma:versionID="07a72892e36be144edb23ad972aa2e1c">
  <xsd:schema xmlns:xsd="http://www.w3.org/2001/XMLSchema" xmlns:xs="http://www.w3.org/2001/XMLSchema" xmlns:p="http://schemas.microsoft.com/office/2006/metadata/properties" xmlns:ns2="809a7bae-3ebf-4315-a962-3ddc7bbc7ea6" targetNamespace="http://schemas.microsoft.com/office/2006/metadata/properties" ma:root="true" ma:fieldsID="7c122b6d8c780bba2e72796147ae636b" ns2:_="">
    <xsd:import namespace="809a7bae-3ebf-4315-a962-3ddc7bbc7ea6"/>
    <xsd:element name="properties">
      <xsd:complexType>
        <xsd:sequence>
          <xsd:element name="documentManagement">
            <xsd:complexType>
              <xsd:all>
                <xsd:element ref="ns2:Form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a7bae-3ebf-4315-a962-3ddc7bbc7ea6" elementFormDefault="qualified">
    <xsd:import namespace="http://schemas.microsoft.com/office/2006/documentManagement/types"/>
    <xsd:import namespace="http://schemas.microsoft.com/office/infopath/2007/PartnerControls"/>
    <xsd:element name="Form_x0020_category" ma:index="8" nillable="true" ma:displayName="Form category" ma:format="Dropdown" ma:internalName="Form_x0020_category">
      <xsd:simpleType>
        <xsd:union memberTypes="dms:Text">
          <xsd:simpleType>
            <xsd:restriction base="dms:Choice">
              <xsd:enumeration value="Absence"/>
              <xsd:enumeration value="Claim"/>
              <xsd:enumeration value="PRDP"/>
              <xsd:enumeration value="Facilities"/>
              <xsd:enumeration value="New starter"/>
              <xsd:enumeration value="Complaint handling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_x0020_category xmlns="809a7bae-3ebf-4315-a962-3ddc7bbc7ea6">Presentations</Form_x0020_category>
  </documentManagement>
</p:properties>
</file>

<file path=customXml/itemProps1.xml><?xml version="1.0" encoding="utf-8"?>
<ds:datastoreItem xmlns:ds="http://schemas.openxmlformats.org/officeDocument/2006/customXml" ds:itemID="{7470C443-9FC2-4BFD-9337-9E49356E01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a7bae-3ebf-4315-a962-3ddc7bbc7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FD62E8-9757-4E03-B3D6-D4486ACCB9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F1786C-5887-487A-93FD-BE3786FE5E12}">
  <ds:schemaRefs>
    <ds:schemaRef ds:uri="http://schemas.microsoft.com/office/2006/documentManagement/types"/>
    <ds:schemaRef ds:uri="809a7bae-3ebf-4315-a962-3ddc7bbc7ea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Standards Conference Aberystwyth Sept2018</Template>
  <TotalTime>2776</TotalTime>
  <Words>1571</Words>
  <Application>Microsoft Office PowerPoint</Application>
  <PresentationFormat>On-screen Show (4:3)</PresentationFormat>
  <Paragraphs>311</Paragraphs>
  <Slides>32</Slides>
  <Notes>32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PSOW Master Presentation Template</vt:lpstr>
      <vt:lpstr>The Ombudsman’s New Powers PSOW Act 2019: Shaping the Future</vt:lpstr>
      <vt:lpstr>Why more powers? Pam mwy o bwerau? </vt:lpstr>
      <vt:lpstr>The Year in Summary – Cases Received Crynodeb o’r flwyddyn – Achosion a Dderbyniwyd</vt:lpstr>
      <vt:lpstr>The Year in Summary – Closed Cases Crynodeb o’r Flwyddyn – Achosion Caeëdig</vt:lpstr>
      <vt:lpstr>Complaints about Private Health Care Cwynion am Ofal Iechyd Preifat</vt:lpstr>
      <vt:lpstr>      Example                  Enghraifft</vt:lpstr>
      <vt:lpstr> Why we prefer complaints in writing Pam mae'n well gennym gwynion ysgrifenedig</vt:lpstr>
      <vt:lpstr>Complaints made other than in writing Cwynion a wneir ar wahân i mewn ysgrifen</vt:lpstr>
      <vt:lpstr>Own Initiative Investigations Ymchwilio ar ei liwt ei hun</vt:lpstr>
      <vt:lpstr>PSOW Act 2019 Deddf OGCC 2019</vt:lpstr>
      <vt:lpstr>What can we investigate? Beth y gallwn ei ymchwilio?</vt:lpstr>
      <vt:lpstr>Own Initiative Investigations Ymchwilio ar ei liwt ei hun</vt:lpstr>
      <vt:lpstr>Own Initiative Investigations – Extended Ymchwilio ar ei liwt ei hun - Estynedig</vt:lpstr>
      <vt:lpstr> Examples  Enghreifftiau</vt:lpstr>
      <vt:lpstr> Own Initiative Investigations – Wider Ymchwilio ar ei liwt ei hun - Ehangach </vt:lpstr>
      <vt:lpstr>         Example             Enghraifft</vt:lpstr>
      <vt:lpstr>Considerations Ystyriaethau</vt:lpstr>
      <vt:lpstr>Criteria for Own Initiative Investigations Meini prawf ar gyfer Ymchwilio ar ei liwt ei hun</vt:lpstr>
      <vt:lpstr> Own Initiative Investigations The Process </vt:lpstr>
      <vt:lpstr>Consultation – Extended Investigations Ymgynghori - Ymchwiliadau Estynedig</vt:lpstr>
      <vt:lpstr>Process – Wider Investigations Proses – Ymchwiliadau Ehangach</vt:lpstr>
      <vt:lpstr> Wider Investigations - Ideas    Ymchwiliadau Ehangach - Syniadau </vt:lpstr>
      <vt:lpstr>Consultation – Wider Investigations (1) Ymgynghori - Ymchwiliadau Ehangach (1)</vt:lpstr>
      <vt:lpstr>Consultation – Wider Investigations (2) Ymgynghori - Ymchwiliadau Ehangach (2)</vt:lpstr>
      <vt:lpstr>Investigation Ymchwiliadau</vt:lpstr>
      <vt:lpstr>Reports                Adroddiadau</vt:lpstr>
      <vt:lpstr> The Complaints Standards Authority Yr Awdurdod Safonau Cwynion </vt:lpstr>
      <vt:lpstr>Discussion Trafodaeth</vt:lpstr>
      <vt:lpstr>Global best practice  Arfer gorau byd-eang</vt:lpstr>
      <vt:lpstr>Questions Cwestiynau</vt:lpstr>
      <vt:lpstr>Criteria for Own Initiative Investigations Meini prawf ar gyfer ymchwilio ar ei liwt ei hun</vt:lpstr>
      <vt:lpstr>Process – Wider Investigations Proses – Ymchwiliadau Ehangach</vt:lpstr>
    </vt:vector>
  </TitlesOfParts>
  <Company>Public Services Ombudsman for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the Public Interest [Cymraeg]</dc:title>
  <dc:creator>Matthew Aplin</dc:creator>
  <cp:lastModifiedBy>Lora Williams</cp:lastModifiedBy>
  <cp:revision>200</cp:revision>
  <cp:lastPrinted>2019-06-10T15:28:09Z</cp:lastPrinted>
  <dcterms:created xsi:type="dcterms:W3CDTF">2018-08-17T11:21:09Z</dcterms:created>
  <dcterms:modified xsi:type="dcterms:W3CDTF">2019-06-18T09:40:12Z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0x010100F1A2ADB0C33088458AE1568FADC361FF</vt:lpwstr>
  </property>
</Properties>
</file>